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  <p:sldMasterId id="2147488739" r:id="rId2"/>
  </p:sldMasterIdLst>
  <p:notesMasterIdLst>
    <p:notesMasterId r:id="rId51"/>
  </p:notesMasterIdLst>
  <p:handoutMasterIdLst>
    <p:handoutMasterId r:id="rId52"/>
  </p:handoutMasterIdLst>
  <p:sldIdLst>
    <p:sldId id="1130" r:id="rId3"/>
    <p:sldId id="1167" r:id="rId4"/>
    <p:sldId id="1221" r:id="rId5"/>
    <p:sldId id="1253" r:id="rId6"/>
    <p:sldId id="1254" r:id="rId7"/>
    <p:sldId id="1256" r:id="rId8"/>
    <p:sldId id="1259" r:id="rId9"/>
    <p:sldId id="1255" r:id="rId10"/>
    <p:sldId id="1260" r:id="rId11"/>
    <p:sldId id="1245" r:id="rId12"/>
    <p:sldId id="1298" r:id="rId13"/>
    <p:sldId id="1299" r:id="rId14"/>
    <p:sldId id="1300" r:id="rId15"/>
    <p:sldId id="1301" r:id="rId16"/>
    <p:sldId id="1302" r:id="rId17"/>
    <p:sldId id="1227" r:id="rId18"/>
    <p:sldId id="1229" r:id="rId19"/>
    <p:sldId id="1232" r:id="rId20"/>
    <p:sldId id="1303" r:id="rId21"/>
    <p:sldId id="1305" r:id="rId22"/>
    <p:sldId id="1304" r:id="rId23"/>
    <p:sldId id="1233" r:id="rId24"/>
    <p:sldId id="1307" r:id="rId25"/>
    <p:sldId id="1234" r:id="rId26"/>
    <p:sldId id="1308" r:id="rId27"/>
    <p:sldId id="1235" r:id="rId28"/>
    <p:sldId id="1309" r:id="rId29"/>
    <p:sldId id="1237" r:id="rId30"/>
    <p:sldId id="1238" r:id="rId31"/>
    <p:sldId id="1239" r:id="rId32"/>
    <p:sldId id="1310" r:id="rId33"/>
    <p:sldId id="1244" r:id="rId34"/>
    <p:sldId id="1262" r:id="rId35"/>
    <p:sldId id="1263" r:id="rId36"/>
    <p:sldId id="1264" r:id="rId37"/>
    <p:sldId id="1265" r:id="rId38"/>
    <p:sldId id="1266" r:id="rId39"/>
    <p:sldId id="1267" r:id="rId40"/>
    <p:sldId id="1268" r:id="rId41"/>
    <p:sldId id="1269" r:id="rId42"/>
    <p:sldId id="1270" r:id="rId43"/>
    <p:sldId id="1271" r:id="rId44"/>
    <p:sldId id="1272" r:id="rId45"/>
    <p:sldId id="1273" r:id="rId46"/>
    <p:sldId id="1274" r:id="rId47"/>
    <p:sldId id="1275" r:id="rId48"/>
    <p:sldId id="1182" r:id="rId49"/>
    <p:sldId id="1153" r:id="rId50"/>
  </p:sldIdLst>
  <p:sldSz cx="9144000" cy="5143500" type="screen16x9"/>
  <p:notesSz cx="6807200" cy="9939338"/>
  <p:embeddedFontLst>
    <p:embeddedFont>
      <p:font typeface="HY견고딕" panose="02030600000101010101" pitchFamily="18" charset="-127"/>
      <p:regular r:id="rId53"/>
    </p:embeddedFont>
    <p:embeddedFont>
      <p:font typeface="HY헤드라인M" panose="02030600000101010101" pitchFamily="18" charset="-127"/>
      <p:regular r:id="rId54"/>
    </p:embeddedFont>
    <p:embeddedFont>
      <p:font typeface="Malgun Gothic Semilight" panose="020B0502040204020203" pitchFamily="50" charset="-127"/>
      <p:regular r:id="rId55"/>
    </p:embeddedFont>
    <p:embeddedFont>
      <p:font typeface="나눔바른고딕" panose="020B0603020101020101" pitchFamily="50" charset="-127"/>
      <p:regular r:id="rId56"/>
      <p:bold r:id="rId57"/>
    </p:embeddedFont>
    <p:embeddedFont>
      <p:font typeface="나눔스퀘어라운드 Bold" panose="020B0600000101010101" pitchFamily="50" charset="-127"/>
      <p:bold r:id="rId58"/>
    </p:embeddedFont>
    <p:embeddedFont>
      <p:font typeface="나눔스퀘어라운드 ExtraBold" panose="020B0600000101010101" pitchFamily="50" charset="-127"/>
      <p:bold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BDA"/>
    <a:srgbClr val="000000"/>
    <a:srgbClr val="9FA1A0"/>
    <a:srgbClr val="F95135"/>
    <a:srgbClr val="0B6C97"/>
    <a:srgbClr val="00347F"/>
    <a:srgbClr val="CCCCFF"/>
    <a:srgbClr val="FFFFFF"/>
    <a:srgbClr val="009999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71CB0-2027-462F-BAC9-4D85330B6E50}" v="197" dt="2019-04-16T10:01:10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6439" autoAdjust="0"/>
  </p:normalViewPr>
  <p:slideViewPr>
    <p:cSldViewPr showGuides="1">
      <p:cViewPr varScale="1">
        <p:scale>
          <a:sx n="140" d="100"/>
          <a:sy n="140" d="100"/>
        </p:scale>
        <p:origin x="132" y="288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2EA71CB0-2027-462F-BAC9-4D85330B6E50}"/>
    <pc:docChg chg="undo custSel addSld delSld modSld sldOrd">
      <pc:chgData name="김효관" userId="5d412245-c878-4bfb-b3ad-7c3e81fe34ff" providerId="ADAL" clId="{2EA71CB0-2027-462F-BAC9-4D85330B6E50}" dt="2019-04-16T10:01:21.870" v="2368" actId="1076"/>
      <pc:docMkLst>
        <pc:docMk/>
      </pc:docMkLst>
      <pc:sldChg chg="modSp">
        <pc:chgData name="김효관" userId="5d412245-c878-4bfb-b3ad-7c3e81fe34ff" providerId="ADAL" clId="{2EA71CB0-2027-462F-BAC9-4D85330B6E50}" dt="2019-04-16T05:56:01.334" v="2" actId="20577"/>
        <pc:sldMkLst>
          <pc:docMk/>
          <pc:sldMk cId="297822747" sldId="1221"/>
        </pc:sldMkLst>
        <pc:spChg chg="mod">
          <ac:chgData name="김효관" userId="5d412245-c878-4bfb-b3ad-7c3e81fe34ff" providerId="ADAL" clId="{2EA71CB0-2027-462F-BAC9-4D85330B6E50}" dt="2019-04-16T05:56:01.334" v="2" actId="20577"/>
          <ac:spMkLst>
            <pc:docMk/>
            <pc:sldMk cId="297822747" sldId="1221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7:02:04.735" v="105"/>
        <pc:sldMkLst>
          <pc:docMk/>
          <pc:sldMk cId="2187391795" sldId="1227"/>
        </pc:sldMkLst>
        <pc:spChg chg="mod">
          <ac:chgData name="김효관" userId="5d412245-c878-4bfb-b3ad-7c3e81fe34ff" providerId="ADAL" clId="{2EA71CB0-2027-462F-BAC9-4D85330B6E50}" dt="2019-04-16T07:02:04.735" v="105"/>
          <ac:spMkLst>
            <pc:docMk/>
            <pc:sldMk cId="2187391795" sldId="1227"/>
            <ac:spMk id="41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7:02:06.396" v="106"/>
        <pc:sldMkLst>
          <pc:docMk/>
          <pc:sldMk cId="674269167" sldId="1229"/>
        </pc:sldMkLst>
        <pc:spChg chg="mod">
          <ac:chgData name="김효관" userId="5d412245-c878-4bfb-b3ad-7c3e81fe34ff" providerId="ADAL" clId="{2EA71CB0-2027-462F-BAC9-4D85330B6E50}" dt="2019-04-16T07:02:06.396" v="106"/>
          <ac:spMkLst>
            <pc:docMk/>
            <pc:sldMk cId="674269167" sldId="1229"/>
            <ac:spMk id="41" creationId="{00000000-0000-0000-0000-000000000000}"/>
          </ac:spMkLst>
        </pc:spChg>
      </pc:sldChg>
      <pc:sldChg chg="del">
        <pc:chgData name="김효관" userId="5d412245-c878-4bfb-b3ad-7c3e81fe34ff" providerId="ADAL" clId="{2EA71CB0-2027-462F-BAC9-4D85330B6E50}" dt="2019-04-16T08:54:59.468" v="2170" actId="2696"/>
        <pc:sldMkLst>
          <pc:docMk/>
          <pc:sldMk cId="104016773" sldId="1231"/>
        </pc:sldMkLst>
      </pc:sldChg>
      <pc:sldChg chg="addSp delSp modSp">
        <pc:chgData name="김효관" userId="5d412245-c878-4bfb-b3ad-7c3e81fe34ff" providerId="ADAL" clId="{2EA71CB0-2027-462F-BAC9-4D85330B6E50}" dt="2019-04-16T07:13:47.136" v="437" actId="20577"/>
        <pc:sldMkLst>
          <pc:docMk/>
          <pc:sldMk cId="3552879534" sldId="1232"/>
        </pc:sldMkLst>
        <pc:spChg chg="add mod">
          <ac:chgData name="김효관" userId="5d412245-c878-4bfb-b3ad-7c3e81fe34ff" providerId="ADAL" clId="{2EA71CB0-2027-462F-BAC9-4D85330B6E50}" dt="2019-04-16T07:13:47.136" v="437" actId="20577"/>
          <ac:spMkLst>
            <pc:docMk/>
            <pc:sldMk cId="3552879534" sldId="1232"/>
            <ac:spMk id="3" creationId="{8B9FD3A1-A600-41DA-8BCD-26D5E7B33F71}"/>
          </ac:spMkLst>
        </pc:spChg>
        <pc:spChg chg="add mod">
          <ac:chgData name="김효관" userId="5d412245-c878-4bfb-b3ad-7c3e81fe34ff" providerId="ADAL" clId="{2EA71CB0-2027-462F-BAC9-4D85330B6E50}" dt="2019-04-16T07:13:32.487" v="406" actId="14100"/>
          <ac:spMkLst>
            <pc:docMk/>
            <pc:sldMk cId="3552879534" sldId="1232"/>
            <ac:spMk id="6" creationId="{5F1DC5C3-20FD-4FBE-9E8A-18B8D9173A33}"/>
          </ac:spMkLst>
        </pc:spChg>
        <pc:spChg chg="del">
          <ac:chgData name="김효관" userId="5d412245-c878-4bfb-b3ad-7c3e81fe34ff" providerId="ADAL" clId="{2EA71CB0-2027-462F-BAC9-4D85330B6E50}" dt="2019-04-16T07:03:00.604" v="112" actId="478"/>
          <ac:spMkLst>
            <pc:docMk/>
            <pc:sldMk cId="3552879534" sldId="1232"/>
            <ac:spMk id="11" creationId="{FCE60D74-E5B0-4C13-AF52-52B411DD2E8D}"/>
          </ac:spMkLst>
        </pc:spChg>
        <pc:spChg chg="mod">
          <ac:chgData name="김효관" userId="5d412245-c878-4bfb-b3ad-7c3e81fe34ff" providerId="ADAL" clId="{2EA71CB0-2027-462F-BAC9-4D85330B6E50}" dt="2019-04-16T07:07:51.628" v="210" actId="20577"/>
          <ac:spMkLst>
            <pc:docMk/>
            <pc:sldMk cId="3552879534" sldId="1232"/>
            <ac:spMk id="13" creationId="{DC95E5FB-DAC7-4D29-9598-E4FD3CFE4F79}"/>
          </ac:spMkLst>
        </pc:spChg>
        <pc:spChg chg="del">
          <ac:chgData name="김효관" userId="5d412245-c878-4bfb-b3ad-7c3e81fe34ff" providerId="ADAL" clId="{2EA71CB0-2027-462F-BAC9-4D85330B6E50}" dt="2019-04-16T07:02:57.471" v="110" actId="478"/>
          <ac:spMkLst>
            <pc:docMk/>
            <pc:sldMk cId="3552879534" sldId="1232"/>
            <ac:spMk id="19" creationId="{82F1F758-BF2B-4ECD-91B9-9EC7876DBC81}"/>
          </ac:spMkLst>
        </pc:spChg>
        <pc:spChg chg="mod">
          <ac:chgData name="김효관" userId="5d412245-c878-4bfb-b3ad-7c3e81fe34ff" providerId="ADAL" clId="{2EA71CB0-2027-462F-BAC9-4D85330B6E50}" dt="2019-04-16T07:02:10.076" v="107" actId="20577"/>
          <ac:spMkLst>
            <pc:docMk/>
            <pc:sldMk cId="3552879534" sldId="1232"/>
            <ac:spMk id="41" creationId="{00000000-0000-0000-0000-000000000000}"/>
          </ac:spMkLst>
        </pc:spChg>
        <pc:spChg chg="mod">
          <ac:chgData name="김효관" userId="5d412245-c878-4bfb-b3ad-7c3e81fe34ff" providerId="ADAL" clId="{2EA71CB0-2027-462F-BAC9-4D85330B6E50}" dt="2019-04-16T07:08:14.734" v="332"/>
          <ac:spMkLst>
            <pc:docMk/>
            <pc:sldMk cId="3552879534" sldId="1232"/>
            <ac:spMk id="42" creationId="{83A6A752-1143-4E95-9460-B5E1DEA8AAA6}"/>
          </ac:spMkLst>
        </pc:spChg>
        <pc:spChg chg="mod">
          <ac:chgData name="김효관" userId="5d412245-c878-4bfb-b3ad-7c3e81fe34ff" providerId="ADAL" clId="{2EA71CB0-2027-462F-BAC9-4D85330B6E50}" dt="2019-04-16T07:03:06.105" v="118"/>
          <ac:spMkLst>
            <pc:docMk/>
            <pc:sldMk cId="3552879534" sldId="1232"/>
            <ac:spMk id="45" creationId="{00000000-0000-0000-0000-000000000000}"/>
          </ac:spMkLst>
        </pc:spChg>
        <pc:spChg chg="mod">
          <ac:chgData name="김효관" userId="5d412245-c878-4bfb-b3ad-7c3e81fe34ff" providerId="ADAL" clId="{2EA71CB0-2027-462F-BAC9-4D85330B6E50}" dt="2019-04-16T07:08:26.735" v="343" actId="20577"/>
          <ac:spMkLst>
            <pc:docMk/>
            <pc:sldMk cId="3552879534" sldId="1232"/>
            <ac:spMk id="53" creationId="{BDFE3146-4DF8-400F-99F8-183FFAD7B7B6}"/>
          </ac:spMkLst>
        </pc:spChg>
        <pc:spChg chg="mod">
          <ac:chgData name="김효관" userId="5d412245-c878-4bfb-b3ad-7c3e81fe34ff" providerId="ADAL" clId="{2EA71CB0-2027-462F-BAC9-4D85330B6E50}" dt="2019-04-16T07:13:23.376" v="403" actId="20577"/>
          <ac:spMkLst>
            <pc:docMk/>
            <pc:sldMk cId="3552879534" sldId="1232"/>
            <ac:spMk id="62" creationId="{BC359806-9D80-4B25-A418-58BDF8AB550F}"/>
          </ac:spMkLst>
        </pc:spChg>
        <pc:spChg chg="mod">
          <ac:chgData name="김효관" userId="5d412245-c878-4bfb-b3ad-7c3e81fe34ff" providerId="ADAL" clId="{2EA71CB0-2027-462F-BAC9-4D85330B6E50}" dt="2019-04-16T07:09:25.588" v="348" actId="20577"/>
          <ac:spMkLst>
            <pc:docMk/>
            <pc:sldMk cId="3552879534" sldId="1232"/>
            <ac:spMk id="64" creationId="{3FAEEB46-7272-428C-B62B-0E0ABF181540}"/>
          </ac:spMkLst>
        </pc:spChg>
        <pc:grpChg chg="add">
          <ac:chgData name="김효관" userId="5d412245-c878-4bfb-b3ad-7c3e81fe34ff" providerId="ADAL" clId="{2EA71CB0-2027-462F-BAC9-4D85330B6E50}" dt="2019-04-16T07:02:58.013" v="111"/>
          <ac:grpSpMkLst>
            <pc:docMk/>
            <pc:sldMk cId="3552879534" sldId="1232"/>
            <ac:grpSpMk id="9" creationId="{F7C40D2A-4A52-4801-B4E2-03CCCC2F1F32}"/>
          </ac:grpSpMkLst>
        </pc:grpChg>
        <pc:grpChg chg="add del">
          <ac:chgData name="김효관" userId="5d412245-c878-4bfb-b3ad-7c3e81fe34ff" providerId="ADAL" clId="{2EA71CB0-2027-462F-BAC9-4D85330B6E50}" dt="2019-04-16T07:08:34.430" v="344" actId="478"/>
          <ac:grpSpMkLst>
            <pc:docMk/>
            <pc:sldMk cId="3552879534" sldId="1232"/>
            <ac:grpSpMk id="20" creationId="{65F9DDCA-43AD-4CA7-AE8E-FB9F72A6BEC8}"/>
          </ac:grpSpMkLst>
        </pc:grpChg>
        <pc:grpChg chg="add del">
          <ac:chgData name="김효관" userId="5d412245-c878-4bfb-b3ad-7c3e81fe34ff" providerId="ADAL" clId="{2EA71CB0-2027-462F-BAC9-4D85330B6E50}" dt="2019-04-16T07:08:34.430" v="344" actId="478"/>
          <ac:grpSpMkLst>
            <pc:docMk/>
            <pc:sldMk cId="3552879534" sldId="1232"/>
            <ac:grpSpMk id="29" creationId="{E882C881-1026-4AD5-A74E-5EF8D626A000}"/>
          </ac:grpSpMkLst>
        </pc:grpChg>
        <pc:grpChg chg="add">
          <ac:chgData name="김효관" userId="5d412245-c878-4bfb-b3ad-7c3e81fe34ff" providerId="ADAL" clId="{2EA71CB0-2027-462F-BAC9-4D85330B6E50}" dt="2019-04-16T07:02:58.013" v="111"/>
          <ac:grpSpMkLst>
            <pc:docMk/>
            <pc:sldMk cId="3552879534" sldId="1232"/>
            <ac:grpSpMk id="38" creationId="{1DC59C0A-57DB-4B63-B1B6-E46FA691C940}"/>
          </ac:grpSpMkLst>
        </pc:grpChg>
        <pc:grpChg chg="add mod">
          <ac:chgData name="김효관" userId="5d412245-c878-4bfb-b3ad-7c3e81fe34ff" providerId="ADAL" clId="{2EA71CB0-2027-462F-BAC9-4D85330B6E50}" dt="2019-04-16T07:08:22.265" v="333" actId="20578"/>
          <ac:grpSpMkLst>
            <pc:docMk/>
            <pc:sldMk cId="3552879534" sldId="1232"/>
            <ac:grpSpMk id="50" creationId="{6C73E446-0D98-4BC0-A316-4CA95A00E260}"/>
          </ac:grpSpMkLst>
        </pc:grpChg>
        <pc:grpChg chg="add mod">
          <ac:chgData name="김효관" userId="5d412245-c878-4bfb-b3ad-7c3e81fe34ff" providerId="ADAL" clId="{2EA71CB0-2027-462F-BAC9-4D85330B6E50}" dt="2019-04-16T07:09:23.925" v="347" actId="1076"/>
          <ac:grpSpMkLst>
            <pc:docMk/>
            <pc:sldMk cId="3552879534" sldId="1232"/>
            <ac:grpSpMk id="59" creationId="{C9C29F67-3281-48E2-A499-6DA39B603696}"/>
          </ac:grpSpMkLst>
        </pc:grpChg>
        <pc:grpChg chg="mod">
          <ac:chgData name="김효관" userId="5d412245-c878-4bfb-b3ad-7c3e81fe34ff" providerId="ADAL" clId="{2EA71CB0-2027-462F-BAC9-4D85330B6E50}" dt="2019-04-16T07:09:21.563" v="346"/>
          <ac:grpSpMkLst>
            <pc:docMk/>
            <pc:sldMk cId="3552879534" sldId="1232"/>
            <ac:grpSpMk id="61" creationId="{C9A6D862-76F5-4BC4-80E1-E453CC2C925B}"/>
          </ac:grpSpMkLst>
        </pc:grpChg>
        <pc:grpChg chg="mod">
          <ac:chgData name="김효관" userId="5d412245-c878-4bfb-b3ad-7c3e81fe34ff" providerId="ADAL" clId="{2EA71CB0-2027-462F-BAC9-4D85330B6E50}" dt="2019-04-16T07:09:21.563" v="346"/>
          <ac:grpSpMkLst>
            <pc:docMk/>
            <pc:sldMk cId="3552879534" sldId="1232"/>
            <ac:grpSpMk id="63" creationId="{5CA15CFB-0939-4D33-9608-FAA44A03E30B}"/>
          </ac:grpSpMkLst>
        </pc:grpChg>
        <pc:picChg chg="add mod">
          <ac:chgData name="김효관" userId="5d412245-c878-4bfb-b3ad-7c3e81fe34ff" providerId="ADAL" clId="{2EA71CB0-2027-462F-BAC9-4D85330B6E50}" dt="2019-04-16T07:13:37.327" v="409" actId="1076"/>
          <ac:picMkLst>
            <pc:docMk/>
            <pc:sldMk cId="3552879534" sldId="1232"/>
            <ac:picMk id="4" creationId="{B86FB942-CF12-4634-871B-101FA7074C7D}"/>
          </ac:picMkLst>
        </pc:picChg>
        <pc:picChg chg="del">
          <ac:chgData name="김효관" userId="5d412245-c878-4bfb-b3ad-7c3e81fe34ff" providerId="ADAL" clId="{2EA71CB0-2027-462F-BAC9-4D85330B6E50}" dt="2019-04-16T07:02:51.884" v="109" actId="478"/>
          <ac:picMkLst>
            <pc:docMk/>
            <pc:sldMk cId="3552879534" sldId="1232"/>
            <ac:picMk id="5" creationId="{BB38ED01-F13E-4B76-8A9A-0015ACA09A08}"/>
          </ac:picMkLst>
        </pc:picChg>
      </pc:sldChg>
      <pc:sldChg chg="addSp modSp">
        <pc:chgData name="김효관" userId="5d412245-c878-4bfb-b3ad-7c3e81fe34ff" providerId="ADAL" clId="{2EA71CB0-2027-462F-BAC9-4D85330B6E50}" dt="2019-04-16T07:56:55.616" v="1445" actId="20577"/>
        <pc:sldMkLst>
          <pc:docMk/>
          <pc:sldMk cId="4026250247" sldId="1233"/>
        </pc:sldMkLst>
        <pc:spChg chg="add mod">
          <ac:chgData name="김효관" userId="5d412245-c878-4bfb-b3ad-7c3e81fe34ff" providerId="ADAL" clId="{2EA71CB0-2027-462F-BAC9-4D85330B6E50}" dt="2019-04-16T07:49:54.995" v="1175" actId="14100"/>
          <ac:spMkLst>
            <pc:docMk/>
            <pc:sldMk cId="4026250247" sldId="1233"/>
            <ac:spMk id="5" creationId="{EAC5F676-B4F9-4DFC-B8EB-DE01B0F42B6A}"/>
          </ac:spMkLst>
        </pc:spChg>
        <pc:spChg chg="mod">
          <ac:chgData name="김효관" userId="5d412245-c878-4bfb-b3ad-7c3e81fe34ff" providerId="ADAL" clId="{2EA71CB0-2027-462F-BAC9-4D85330B6E50}" dt="2019-04-16T07:54:20.270" v="1401" actId="20577"/>
          <ac:spMkLst>
            <pc:docMk/>
            <pc:sldMk cId="4026250247" sldId="1233"/>
            <ac:spMk id="11" creationId="{27A45FF5-87A9-4254-A41B-6EE9A1CBACE7}"/>
          </ac:spMkLst>
        </pc:spChg>
        <pc:spChg chg="add mod">
          <ac:chgData name="김효관" userId="5d412245-c878-4bfb-b3ad-7c3e81fe34ff" providerId="ADAL" clId="{2EA71CB0-2027-462F-BAC9-4D85330B6E50}" dt="2019-04-16T07:51:15.486" v="1267"/>
          <ac:spMkLst>
            <pc:docMk/>
            <pc:sldMk cId="4026250247" sldId="1233"/>
            <ac:spMk id="12" creationId="{935D0D5D-BB7F-494C-A8E6-95D2BB4D0E02}"/>
          </ac:spMkLst>
        </pc:spChg>
        <pc:spChg chg="mod">
          <ac:chgData name="김효관" userId="5d412245-c878-4bfb-b3ad-7c3e81fe34ff" providerId="ADAL" clId="{2EA71CB0-2027-462F-BAC9-4D85330B6E50}" dt="2019-04-16T07:43:07.653" v="984" actId="14100"/>
          <ac:spMkLst>
            <pc:docMk/>
            <pc:sldMk cId="4026250247" sldId="1233"/>
            <ac:spMk id="19" creationId="{82F1F758-BF2B-4ECD-91B9-9EC7876DBC81}"/>
          </ac:spMkLst>
        </pc:spChg>
        <pc:spChg chg="mod">
          <ac:chgData name="김효관" userId="5d412245-c878-4bfb-b3ad-7c3e81fe34ff" providerId="ADAL" clId="{2EA71CB0-2027-462F-BAC9-4D85330B6E50}" dt="2019-04-16T07:09:15.140" v="345"/>
          <ac:spMkLst>
            <pc:docMk/>
            <pc:sldMk cId="4026250247" sldId="1233"/>
            <ac:spMk id="41" creationId="{00000000-0000-0000-0000-000000000000}"/>
          </ac:spMkLst>
        </pc:spChg>
        <pc:spChg chg="mod">
          <ac:chgData name="김효관" userId="5d412245-c878-4bfb-b3ad-7c3e81fe34ff" providerId="ADAL" clId="{2EA71CB0-2027-462F-BAC9-4D85330B6E50}" dt="2019-04-16T07:56:55.616" v="1445" actId="20577"/>
          <ac:spMkLst>
            <pc:docMk/>
            <pc:sldMk cId="4026250247" sldId="1233"/>
            <ac:spMk id="45" creationId="{00000000-0000-0000-0000-000000000000}"/>
          </ac:spMkLst>
        </pc:spChg>
        <pc:picChg chg="mod">
          <ac:chgData name="김효관" userId="5d412245-c878-4bfb-b3ad-7c3e81fe34ff" providerId="ADAL" clId="{2EA71CB0-2027-462F-BAC9-4D85330B6E50}" dt="2019-04-16T07:50:56.511" v="1237" actId="14100"/>
          <ac:picMkLst>
            <pc:docMk/>
            <pc:sldMk cId="4026250247" sldId="1233"/>
            <ac:picMk id="3" creationId="{CF235AA6-7D0E-4DB0-96E5-0771615FDD74}"/>
          </ac:picMkLst>
        </pc:picChg>
        <pc:picChg chg="add mod">
          <ac:chgData name="김효관" userId="5d412245-c878-4bfb-b3ad-7c3e81fe34ff" providerId="ADAL" clId="{2EA71CB0-2027-462F-BAC9-4D85330B6E50}" dt="2019-04-16T07:50:59.505" v="1238" actId="1076"/>
          <ac:picMkLst>
            <pc:docMk/>
            <pc:sldMk cId="4026250247" sldId="1233"/>
            <ac:picMk id="6" creationId="{AD7910C1-37AC-4A2A-90D9-497B279B4338}"/>
          </ac:picMkLst>
        </pc:picChg>
      </pc:sldChg>
      <pc:sldChg chg="modSp">
        <pc:chgData name="김효관" userId="5d412245-c878-4bfb-b3ad-7c3e81fe34ff" providerId="ADAL" clId="{2EA71CB0-2027-462F-BAC9-4D85330B6E50}" dt="2019-04-16T07:57:02.426" v="1451" actId="20577"/>
        <pc:sldMkLst>
          <pc:docMk/>
          <pc:sldMk cId="860056851" sldId="1234"/>
        </pc:sldMkLst>
        <pc:spChg chg="mod">
          <ac:chgData name="김효관" userId="5d412245-c878-4bfb-b3ad-7c3e81fe34ff" providerId="ADAL" clId="{2EA71CB0-2027-462F-BAC9-4D85330B6E50}" dt="2019-04-16T07:54:42.606" v="1439"/>
          <ac:spMkLst>
            <pc:docMk/>
            <pc:sldMk cId="860056851" sldId="1234"/>
            <ac:spMk id="10" creationId="{1E618103-5728-44C5-8474-558269D7AADD}"/>
          </ac:spMkLst>
        </pc:spChg>
        <pc:spChg chg="mod">
          <ac:chgData name="김효관" userId="5d412245-c878-4bfb-b3ad-7c3e81fe34ff" providerId="ADAL" clId="{2EA71CB0-2027-462F-BAC9-4D85330B6E50}" dt="2019-04-16T07:57:02.426" v="1451" actId="20577"/>
          <ac:spMkLst>
            <pc:docMk/>
            <pc:sldMk cId="860056851" sldId="1234"/>
            <ac:spMk id="45" creationId="{00000000-0000-0000-0000-000000000000}"/>
          </ac:spMkLst>
        </pc:spChg>
      </pc:sldChg>
      <pc:sldChg chg="addSp delSp modSp">
        <pc:chgData name="김효관" userId="5d412245-c878-4bfb-b3ad-7c3e81fe34ff" providerId="ADAL" clId="{2EA71CB0-2027-462F-BAC9-4D85330B6E50}" dt="2019-04-16T10:01:21.870" v="2368" actId="1076"/>
        <pc:sldMkLst>
          <pc:docMk/>
          <pc:sldMk cId="890935749" sldId="1235"/>
        </pc:sldMkLst>
        <pc:spChg chg="add del mod">
          <ac:chgData name="김효관" userId="5d412245-c878-4bfb-b3ad-7c3e81fe34ff" providerId="ADAL" clId="{2EA71CB0-2027-462F-BAC9-4D85330B6E50}" dt="2019-04-16T08:12:53.867" v="1615" actId="478"/>
          <ac:spMkLst>
            <pc:docMk/>
            <pc:sldMk cId="890935749" sldId="1235"/>
            <ac:spMk id="9" creationId="{E349F564-5710-41FA-AF7F-ED11BD429377}"/>
          </ac:spMkLst>
        </pc:spChg>
        <pc:spChg chg="mod">
          <ac:chgData name="김효관" userId="5d412245-c878-4bfb-b3ad-7c3e81fe34ff" providerId="ADAL" clId="{2EA71CB0-2027-462F-BAC9-4D85330B6E50}" dt="2019-04-16T08:05:41.426" v="1543"/>
          <ac:spMkLst>
            <pc:docMk/>
            <pc:sldMk cId="890935749" sldId="1235"/>
            <ac:spMk id="10" creationId="{1E618103-5728-44C5-8474-558269D7AADD}"/>
          </ac:spMkLst>
        </pc:spChg>
        <pc:spChg chg="add mod">
          <ac:chgData name="김효관" userId="5d412245-c878-4bfb-b3ad-7c3e81fe34ff" providerId="ADAL" clId="{2EA71CB0-2027-462F-BAC9-4D85330B6E50}" dt="2019-04-16T10:01:21.870" v="2368" actId="1076"/>
          <ac:spMkLst>
            <pc:docMk/>
            <pc:sldMk cId="890935749" sldId="1235"/>
            <ac:spMk id="11" creationId="{45F43A74-7D31-4E3E-94A5-29BB3F341920}"/>
          </ac:spMkLst>
        </pc:spChg>
        <pc:spChg chg="add mod">
          <ac:chgData name="김효관" userId="5d412245-c878-4bfb-b3ad-7c3e81fe34ff" providerId="ADAL" clId="{2EA71CB0-2027-462F-BAC9-4D85330B6E50}" dt="2019-04-16T10:01:21.870" v="2368" actId="1076"/>
          <ac:spMkLst>
            <pc:docMk/>
            <pc:sldMk cId="890935749" sldId="1235"/>
            <ac:spMk id="12" creationId="{0399AFB0-9E57-4AE4-B71D-C5C2E1594523}"/>
          </ac:spMkLst>
        </pc:spChg>
        <pc:spChg chg="mod">
          <ac:chgData name="김효관" userId="5d412245-c878-4bfb-b3ad-7c3e81fe34ff" providerId="ADAL" clId="{2EA71CB0-2027-462F-BAC9-4D85330B6E50}" dt="2019-04-16T08:22:54.515" v="1769" actId="14100"/>
          <ac:spMkLst>
            <pc:docMk/>
            <pc:sldMk cId="890935749" sldId="1235"/>
            <ac:spMk id="19" creationId="{82F1F758-BF2B-4ECD-91B9-9EC7876DBC81}"/>
          </ac:spMkLst>
        </pc:spChg>
        <pc:spChg chg="mod">
          <ac:chgData name="김효관" userId="5d412245-c878-4bfb-b3ad-7c3e81fe34ff" providerId="ADAL" clId="{2EA71CB0-2027-462F-BAC9-4D85330B6E50}" dt="2019-04-16T08:03:52.548" v="1469" actId="20577"/>
          <ac:spMkLst>
            <pc:docMk/>
            <pc:sldMk cId="890935749" sldId="1235"/>
            <ac:spMk id="45" creationId="{00000000-0000-0000-0000-000000000000}"/>
          </ac:spMkLst>
        </pc:spChg>
        <pc:picChg chg="del">
          <ac:chgData name="김효관" userId="5d412245-c878-4bfb-b3ad-7c3e81fe34ff" providerId="ADAL" clId="{2EA71CB0-2027-462F-BAC9-4D85330B6E50}" dt="2019-04-16T08:06:42.326" v="1599" actId="478"/>
          <ac:picMkLst>
            <pc:docMk/>
            <pc:sldMk cId="890935749" sldId="1235"/>
            <ac:picMk id="3" creationId="{24E7B519-DB7F-4B80-8982-03616154B027}"/>
          </ac:picMkLst>
        </pc:picChg>
        <pc:picChg chg="add mod ord">
          <ac:chgData name="김효관" userId="5d412245-c878-4bfb-b3ad-7c3e81fe34ff" providerId="ADAL" clId="{2EA71CB0-2027-462F-BAC9-4D85330B6E50}" dt="2019-04-16T10:01:21.870" v="2368" actId="1076"/>
          <ac:picMkLst>
            <pc:docMk/>
            <pc:sldMk cId="890935749" sldId="1235"/>
            <ac:picMk id="4" creationId="{25809EAD-ED11-4DBA-9152-EF6CB1A1DADD}"/>
          </ac:picMkLst>
        </pc:picChg>
      </pc:sldChg>
      <pc:sldChg chg="del">
        <pc:chgData name="김효관" userId="5d412245-c878-4bfb-b3ad-7c3e81fe34ff" providerId="ADAL" clId="{2EA71CB0-2027-462F-BAC9-4D85330B6E50}" dt="2019-04-16T08:07:22.364" v="1609" actId="2696"/>
        <pc:sldMkLst>
          <pc:docMk/>
          <pc:sldMk cId="4222009389" sldId="1236"/>
        </pc:sldMkLst>
      </pc:sldChg>
      <pc:sldChg chg="addSp delSp modSp">
        <pc:chgData name="김효관" userId="5d412245-c878-4bfb-b3ad-7c3e81fe34ff" providerId="ADAL" clId="{2EA71CB0-2027-462F-BAC9-4D85330B6E50}" dt="2019-04-16T08:23:16.938" v="1817" actId="1076"/>
        <pc:sldMkLst>
          <pc:docMk/>
          <pc:sldMk cId="3566031716" sldId="1237"/>
        </pc:sldMkLst>
        <pc:spChg chg="add mod">
          <ac:chgData name="김효관" userId="5d412245-c878-4bfb-b3ad-7c3e81fe34ff" providerId="ADAL" clId="{2EA71CB0-2027-462F-BAC9-4D85330B6E50}" dt="2019-04-16T08:23:16.938" v="1817" actId="1076"/>
          <ac:spMkLst>
            <pc:docMk/>
            <pc:sldMk cId="3566031716" sldId="1237"/>
            <ac:spMk id="5" creationId="{84A15846-0C3D-42F6-9C8B-B8E3F8110B96}"/>
          </ac:spMkLst>
        </pc:spChg>
        <pc:spChg chg="add mod ord">
          <ac:chgData name="김효관" userId="5d412245-c878-4bfb-b3ad-7c3e81fe34ff" providerId="ADAL" clId="{2EA71CB0-2027-462F-BAC9-4D85330B6E50}" dt="2019-04-16T08:22:22.931" v="1752" actId="20577"/>
          <ac:spMkLst>
            <pc:docMk/>
            <pc:sldMk cId="3566031716" sldId="1237"/>
            <ac:spMk id="9" creationId="{7C19EDA3-651D-4918-A971-86BA6D6B4EB1}"/>
          </ac:spMkLst>
        </pc:spChg>
        <pc:spChg chg="add mod">
          <ac:chgData name="김효관" userId="5d412245-c878-4bfb-b3ad-7c3e81fe34ff" providerId="ADAL" clId="{2EA71CB0-2027-462F-BAC9-4D85330B6E50}" dt="2019-04-16T08:22:27.835" v="1754" actId="20577"/>
          <ac:spMkLst>
            <pc:docMk/>
            <pc:sldMk cId="3566031716" sldId="1237"/>
            <ac:spMk id="11" creationId="{A17C37E0-7FBB-442C-9EDD-FD174BBB2164}"/>
          </ac:spMkLst>
        </pc:spChg>
        <pc:spChg chg="add mod">
          <ac:chgData name="김효관" userId="5d412245-c878-4bfb-b3ad-7c3e81fe34ff" providerId="ADAL" clId="{2EA71CB0-2027-462F-BAC9-4D85330B6E50}" dt="2019-04-16T08:16:59.061" v="1666" actId="20577"/>
          <ac:spMkLst>
            <pc:docMk/>
            <pc:sldMk cId="3566031716" sldId="1237"/>
            <ac:spMk id="12" creationId="{5BAF8336-67E4-47B5-8E43-E8D54BFCB975}"/>
          </ac:spMkLst>
        </pc:spChg>
        <pc:spChg chg="add mod">
          <ac:chgData name="김효관" userId="5d412245-c878-4bfb-b3ad-7c3e81fe34ff" providerId="ADAL" clId="{2EA71CB0-2027-462F-BAC9-4D85330B6E50}" dt="2019-04-16T08:17:12.418" v="1672" actId="20577"/>
          <ac:spMkLst>
            <pc:docMk/>
            <pc:sldMk cId="3566031716" sldId="1237"/>
            <ac:spMk id="13" creationId="{79E5C52A-43F6-47FC-8AC9-4CFCF3FB8232}"/>
          </ac:spMkLst>
        </pc:spChg>
        <pc:spChg chg="add mod">
          <ac:chgData name="김효관" userId="5d412245-c878-4bfb-b3ad-7c3e81fe34ff" providerId="ADAL" clId="{2EA71CB0-2027-462F-BAC9-4D85330B6E50}" dt="2019-04-16T08:22:31.366" v="1755" actId="1076"/>
          <ac:spMkLst>
            <pc:docMk/>
            <pc:sldMk cId="3566031716" sldId="1237"/>
            <ac:spMk id="14" creationId="{0F403A4E-F181-426D-A03C-769AAB49DDA7}"/>
          </ac:spMkLst>
        </pc:spChg>
        <pc:spChg chg="add mod">
          <ac:chgData name="김효관" userId="5d412245-c878-4bfb-b3ad-7c3e81fe34ff" providerId="ADAL" clId="{2EA71CB0-2027-462F-BAC9-4D85330B6E50}" dt="2019-04-16T08:21:03.790" v="1701" actId="20577"/>
          <ac:spMkLst>
            <pc:docMk/>
            <pc:sldMk cId="3566031716" sldId="1237"/>
            <ac:spMk id="15" creationId="{08AF372C-8F8E-4651-B0F6-967B8056DDE7}"/>
          </ac:spMkLst>
        </pc:spChg>
        <pc:spChg chg="add del mod">
          <ac:chgData name="김효관" userId="5d412245-c878-4bfb-b3ad-7c3e81fe34ff" providerId="ADAL" clId="{2EA71CB0-2027-462F-BAC9-4D85330B6E50}" dt="2019-04-16T08:22:34.351" v="1758" actId="478"/>
          <ac:spMkLst>
            <pc:docMk/>
            <pc:sldMk cId="3566031716" sldId="1237"/>
            <ac:spMk id="16" creationId="{B3F5991B-464D-469F-B49D-C41A33003B35}"/>
          </ac:spMkLst>
        </pc:spChg>
        <pc:spChg chg="mod">
          <ac:chgData name="김효관" userId="5d412245-c878-4bfb-b3ad-7c3e81fe34ff" providerId="ADAL" clId="{2EA71CB0-2027-462F-BAC9-4D85330B6E50}" dt="2019-04-16T08:22:46.203" v="1763" actId="14100"/>
          <ac:spMkLst>
            <pc:docMk/>
            <pc:sldMk cId="3566031716" sldId="1237"/>
            <ac:spMk id="19" creationId="{82F1F758-BF2B-4ECD-91B9-9EC7876DBC81}"/>
          </ac:spMkLst>
        </pc:spChg>
        <pc:spChg chg="mod">
          <ac:chgData name="김효관" userId="5d412245-c878-4bfb-b3ad-7c3e81fe34ff" providerId="ADAL" clId="{2EA71CB0-2027-462F-BAC9-4D85330B6E50}" dt="2019-04-16T08:07:27.096" v="1612" actId="20577"/>
          <ac:spMkLst>
            <pc:docMk/>
            <pc:sldMk cId="3566031716" sldId="1237"/>
            <ac:spMk id="45" creationId="{00000000-0000-0000-0000-000000000000}"/>
          </ac:spMkLst>
        </pc:spChg>
        <pc:picChg chg="del">
          <ac:chgData name="김효관" userId="5d412245-c878-4bfb-b3ad-7c3e81fe34ff" providerId="ADAL" clId="{2EA71CB0-2027-462F-BAC9-4D85330B6E50}" dt="2019-04-16T08:14:55.290" v="1621" actId="478"/>
          <ac:picMkLst>
            <pc:docMk/>
            <pc:sldMk cId="3566031716" sldId="1237"/>
            <ac:picMk id="3" creationId="{10EB66A8-D282-4496-B0C2-512151AD17ED}"/>
          </ac:picMkLst>
        </pc:picChg>
        <pc:picChg chg="add mod">
          <ac:chgData name="김효관" userId="5d412245-c878-4bfb-b3ad-7c3e81fe34ff" providerId="ADAL" clId="{2EA71CB0-2027-462F-BAC9-4D85330B6E50}" dt="2019-04-16T08:14:59.631" v="1624" actId="1076"/>
          <ac:picMkLst>
            <pc:docMk/>
            <pc:sldMk cId="3566031716" sldId="1237"/>
            <ac:picMk id="4" creationId="{C8CDF61F-4531-4DE3-989A-0B3BD86DDC48}"/>
          </ac:picMkLst>
        </pc:picChg>
      </pc:sldChg>
      <pc:sldChg chg="modSp">
        <pc:chgData name="김효관" userId="5d412245-c878-4bfb-b3ad-7c3e81fe34ff" providerId="ADAL" clId="{2EA71CB0-2027-462F-BAC9-4D85330B6E50}" dt="2019-04-16T08:53:24.982" v="2151" actId="20577"/>
        <pc:sldMkLst>
          <pc:docMk/>
          <pc:sldMk cId="426221246" sldId="1238"/>
        </pc:sldMkLst>
        <pc:spChg chg="mod">
          <ac:chgData name="김효관" userId="5d412245-c878-4bfb-b3ad-7c3e81fe34ff" providerId="ADAL" clId="{2EA71CB0-2027-462F-BAC9-4D85330B6E50}" dt="2019-04-16T08:53:24.982" v="2151" actId="20577"/>
          <ac:spMkLst>
            <pc:docMk/>
            <pc:sldMk cId="426221246" sldId="1238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8:53:29.553" v="2154" actId="20577"/>
        <pc:sldMkLst>
          <pc:docMk/>
          <pc:sldMk cId="3947963616" sldId="1239"/>
        </pc:sldMkLst>
        <pc:spChg chg="mod">
          <ac:chgData name="김효관" userId="5d412245-c878-4bfb-b3ad-7c3e81fe34ff" providerId="ADAL" clId="{2EA71CB0-2027-462F-BAC9-4D85330B6E50}" dt="2019-04-16T08:53:29.553" v="2154" actId="20577"/>
          <ac:spMkLst>
            <pc:docMk/>
            <pc:sldMk cId="3947963616" sldId="1239"/>
            <ac:spMk id="45" creationId="{00000000-0000-0000-0000-000000000000}"/>
          </ac:spMkLst>
        </pc:spChg>
      </pc:sldChg>
      <pc:sldChg chg="del">
        <pc:chgData name="김효관" userId="5d412245-c878-4bfb-b3ad-7c3e81fe34ff" providerId="ADAL" clId="{2EA71CB0-2027-462F-BAC9-4D85330B6E50}" dt="2019-04-16T10:00:47.565" v="2313" actId="2696"/>
        <pc:sldMkLst>
          <pc:docMk/>
          <pc:sldMk cId="3420258613" sldId="1241"/>
        </pc:sldMkLst>
      </pc:sldChg>
      <pc:sldChg chg="modSp">
        <pc:chgData name="김효관" userId="5d412245-c878-4bfb-b3ad-7c3e81fe34ff" providerId="ADAL" clId="{2EA71CB0-2027-462F-BAC9-4D85330B6E50}" dt="2019-04-16T05:58:48.623" v="23" actId="20577"/>
        <pc:sldMkLst>
          <pc:docMk/>
          <pc:sldMk cId="610888797" sldId="1245"/>
        </pc:sldMkLst>
        <pc:spChg chg="mod">
          <ac:chgData name="김효관" userId="5d412245-c878-4bfb-b3ad-7c3e81fe34ff" providerId="ADAL" clId="{2EA71CB0-2027-462F-BAC9-4D85330B6E50}" dt="2019-04-16T05:58:48.623" v="23" actId="20577"/>
          <ac:spMkLst>
            <pc:docMk/>
            <pc:sldMk cId="610888797" sldId="1245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5:56:06.294" v="5" actId="20577"/>
        <pc:sldMkLst>
          <pc:docMk/>
          <pc:sldMk cId="3403799253" sldId="1253"/>
        </pc:sldMkLst>
        <pc:spChg chg="mod">
          <ac:chgData name="김효관" userId="5d412245-c878-4bfb-b3ad-7c3e81fe34ff" providerId="ADAL" clId="{2EA71CB0-2027-462F-BAC9-4D85330B6E50}" dt="2019-04-16T05:56:06.294" v="5" actId="20577"/>
          <ac:spMkLst>
            <pc:docMk/>
            <pc:sldMk cId="3403799253" sldId="1253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5:56:16.622" v="8" actId="20577"/>
        <pc:sldMkLst>
          <pc:docMk/>
          <pc:sldMk cId="1826690874" sldId="1254"/>
        </pc:sldMkLst>
        <pc:spChg chg="mod">
          <ac:chgData name="김효관" userId="5d412245-c878-4bfb-b3ad-7c3e81fe34ff" providerId="ADAL" clId="{2EA71CB0-2027-462F-BAC9-4D85330B6E50}" dt="2019-04-16T05:56:16.622" v="8" actId="20577"/>
          <ac:spMkLst>
            <pc:docMk/>
            <pc:sldMk cId="1826690874" sldId="1254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5:57:14.671" v="17" actId="20577"/>
        <pc:sldMkLst>
          <pc:docMk/>
          <pc:sldMk cId="3928604562" sldId="1255"/>
        </pc:sldMkLst>
        <pc:spChg chg="mod">
          <ac:chgData name="김효관" userId="5d412245-c878-4bfb-b3ad-7c3e81fe34ff" providerId="ADAL" clId="{2EA71CB0-2027-462F-BAC9-4D85330B6E50}" dt="2019-04-16T05:57:14.671" v="17" actId="20577"/>
          <ac:spMkLst>
            <pc:docMk/>
            <pc:sldMk cId="3928604562" sldId="1255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5:56:38.710" v="11" actId="20577"/>
        <pc:sldMkLst>
          <pc:docMk/>
          <pc:sldMk cId="2271623699" sldId="1256"/>
        </pc:sldMkLst>
        <pc:spChg chg="mod">
          <ac:chgData name="김효관" userId="5d412245-c878-4bfb-b3ad-7c3e81fe34ff" providerId="ADAL" clId="{2EA71CB0-2027-462F-BAC9-4D85330B6E50}" dt="2019-04-16T05:56:38.710" v="11" actId="20577"/>
          <ac:spMkLst>
            <pc:docMk/>
            <pc:sldMk cId="2271623699" sldId="1256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5:56:54.038" v="14" actId="20577"/>
        <pc:sldMkLst>
          <pc:docMk/>
          <pc:sldMk cId="916096366" sldId="1259"/>
        </pc:sldMkLst>
        <pc:spChg chg="mod">
          <ac:chgData name="김효관" userId="5d412245-c878-4bfb-b3ad-7c3e81fe34ff" providerId="ADAL" clId="{2EA71CB0-2027-462F-BAC9-4D85330B6E50}" dt="2019-04-16T05:56:54.038" v="14" actId="20577"/>
          <ac:spMkLst>
            <pc:docMk/>
            <pc:sldMk cId="916096366" sldId="1259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5:57:45.547" v="20" actId="20577"/>
        <pc:sldMkLst>
          <pc:docMk/>
          <pc:sldMk cId="741456229" sldId="1260"/>
        </pc:sldMkLst>
        <pc:spChg chg="mod">
          <ac:chgData name="김효관" userId="5d412245-c878-4bfb-b3ad-7c3e81fe34ff" providerId="ADAL" clId="{2EA71CB0-2027-462F-BAC9-4D85330B6E50}" dt="2019-04-16T05:57:45.547" v="20" actId="20577"/>
          <ac:spMkLst>
            <pc:docMk/>
            <pc:sldMk cId="741456229" sldId="1260"/>
            <ac:spMk id="45" creationId="{00000000-0000-0000-0000-000000000000}"/>
          </ac:spMkLst>
        </pc:spChg>
      </pc:sldChg>
      <pc:sldChg chg="del">
        <pc:chgData name="김효관" userId="5d412245-c878-4bfb-b3ad-7c3e81fe34ff" providerId="ADAL" clId="{2EA71CB0-2027-462F-BAC9-4D85330B6E50}" dt="2019-04-16T08:54:59.476" v="2171" actId="2696"/>
        <pc:sldMkLst>
          <pc:docMk/>
          <pc:sldMk cId="817065387" sldId="1261"/>
        </pc:sldMkLst>
      </pc:sldChg>
      <pc:sldChg chg="modSp">
        <pc:chgData name="김효관" userId="5d412245-c878-4bfb-b3ad-7c3e81fe34ff" providerId="ADAL" clId="{2EA71CB0-2027-462F-BAC9-4D85330B6E50}" dt="2019-04-16T10:01:10.733" v="2367"/>
        <pc:sldMkLst>
          <pc:docMk/>
          <pc:sldMk cId="3064088308" sldId="1262"/>
        </pc:sldMkLst>
        <pc:spChg chg="mod">
          <ac:chgData name="김효관" userId="5d412245-c878-4bfb-b3ad-7c3e81fe34ff" providerId="ADAL" clId="{2EA71CB0-2027-462F-BAC9-4D85330B6E50}" dt="2019-04-16T10:01:10.733" v="2367"/>
          <ac:spMkLst>
            <pc:docMk/>
            <pc:sldMk cId="3064088308" sldId="1262"/>
            <ac:spMk id="9" creationId="{3CDFD440-7F2A-4BD6-BDF0-FA0B4116E85F}"/>
          </ac:spMkLst>
        </pc:spChg>
      </pc:sldChg>
      <pc:sldChg chg="modSp">
        <pc:chgData name="김효관" userId="5d412245-c878-4bfb-b3ad-7c3e81fe34ff" providerId="ADAL" clId="{2EA71CB0-2027-462F-BAC9-4D85330B6E50}" dt="2019-04-16T05:59:19.809" v="46" actId="27636"/>
        <pc:sldMkLst>
          <pc:docMk/>
          <pc:sldMk cId="2313167302" sldId="1264"/>
        </pc:sldMkLst>
        <pc:spChg chg="mod">
          <ac:chgData name="김효관" userId="5d412245-c878-4bfb-b3ad-7c3e81fe34ff" providerId="ADAL" clId="{2EA71CB0-2027-462F-BAC9-4D85330B6E50}" dt="2019-04-16T05:59:19.809" v="46" actId="27636"/>
          <ac:spMkLst>
            <pc:docMk/>
            <pc:sldMk cId="2313167302" sldId="1264"/>
            <ac:spMk id="2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5:59:19.747" v="45"/>
        <pc:sldMkLst>
          <pc:docMk/>
          <pc:sldMk cId="3702082516" sldId="1298"/>
        </pc:sldMkLst>
        <pc:spChg chg="mod">
          <ac:chgData name="김효관" userId="5d412245-c878-4bfb-b3ad-7c3e81fe34ff" providerId="ADAL" clId="{2EA71CB0-2027-462F-BAC9-4D85330B6E50}" dt="2019-04-16T05:59:19.747" v="45"/>
          <ac:spMkLst>
            <pc:docMk/>
            <pc:sldMk cId="3702082516" sldId="1298"/>
            <ac:spMk id="4" creationId="{ABED1676-4C0A-42BF-ADA3-64E5A1B3C3F6}"/>
          </ac:spMkLst>
        </pc:spChg>
      </pc:sldChg>
      <pc:sldChg chg="modSp">
        <pc:chgData name="김효관" userId="5d412245-c878-4bfb-b3ad-7c3e81fe34ff" providerId="ADAL" clId="{2EA71CB0-2027-462F-BAC9-4D85330B6E50}" dt="2019-04-16T06:01:31.678" v="90"/>
        <pc:sldMkLst>
          <pc:docMk/>
          <pc:sldMk cId="893142248" sldId="1299"/>
        </pc:sldMkLst>
        <pc:spChg chg="mod">
          <ac:chgData name="김효관" userId="5d412245-c878-4bfb-b3ad-7c3e81fe34ff" providerId="ADAL" clId="{2EA71CB0-2027-462F-BAC9-4D85330B6E50}" dt="2019-04-16T06:01:31.678" v="90"/>
          <ac:spMkLst>
            <pc:docMk/>
            <pc:sldMk cId="893142248" sldId="1299"/>
            <ac:spMk id="41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6:18:45.071" v="100" actId="20577"/>
        <pc:sldMkLst>
          <pc:docMk/>
          <pc:sldMk cId="1123489599" sldId="1300"/>
        </pc:sldMkLst>
        <pc:spChg chg="mod">
          <ac:chgData name="김효관" userId="5d412245-c878-4bfb-b3ad-7c3e81fe34ff" providerId="ADAL" clId="{2EA71CB0-2027-462F-BAC9-4D85330B6E50}" dt="2019-04-16T06:18:45.071" v="100" actId="20577"/>
          <ac:spMkLst>
            <pc:docMk/>
            <pc:sldMk cId="1123489599" sldId="1300"/>
            <ac:spMk id="19" creationId="{82F1F758-BF2B-4ECD-91B9-9EC7876DBC81}"/>
          </ac:spMkLst>
        </pc:spChg>
        <pc:spChg chg="mod">
          <ac:chgData name="김효관" userId="5d412245-c878-4bfb-b3ad-7c3e81fe34ff" providerId="ADAL" clId="{2EA71CB0-2027-462F-BAC9-4D85330B6E50}" dt="2019-04-16T06:01:35.284" v="91"/>
          <ac:spMkLst>
            <pc:docMk/>
            <pc:sldMk cId="1123489599" sldId="1300"/>
            <ac:spMk id="41" creationId="{00000000-0000-0000-0000-000000000000}"/>
          </ac:spMkLst>
        </pc:spChg>
        <pc:spChg chg="mod">
          <ac:chgData name="김효관" userId="5d412245-c878-4bfb-b3ad-7c3e81fe34ff" providerId="ADAL" clId="{2EA71CB0-2027-462F-BAC9-4D85330B6E50}" dt="2019-04-16T06:03:02.207" v="95" actId="20577"/>
          <ac:spMkLst>
            <pc:docMk/>
            <pc:sldMk cId="1123489599" sldId="1300"/>
            <ac:spMk id="45" creationId="{00000000-0000-0000-0000-000000000000}"/>
          </ac:spMkLst>
        </pc:spChg>
      </pc:sldChg>
      <pc:sldChg chg="modSp">
        <pc:chgData name="김효관" userId="5d412245-c878-4bfb-b3ad-7c3e81fe34ff" providerId="ADAL" clId="{2EA71CB0-2027-462F-BAC9-4D85330B6E50}" dt="2019-04-16T06:18:57.603" v="102" actId="20577"/>
        <pc:sldMkLst>
          <pc:docMk/>
          <pc:sldMk cId="2615160619" sldId="1301"/>
        </pc:sldMkLst>
        <pc:spChg chg="mod">
          <ac:chgData name="김효관" userId="5d412245-c878-4bfb-b3ad-7c3e81fe34ff" providerId="ADAL" clId="{2EA71CB0-2027-462F-BAC9-4D85330B6E50}" dt="2019-04-16T06:18:57.603" v="102" actId="20577"/>
          <ac:spMkLst>
            <pc:docMk/>
            <pc:sldMk cId="2615160619" sldId="1301"/>
            <ac:spMk id="19" creationId="{82F1F758-BF2B-4ECD-91B9-9EC7876DBC81}"/>
          </ac:spMkLst>
        </pc:spChg>
        <pc:spChg chg="mod">
          <ac:chgData name="김효관" userId="5d412245-c878-4bfb-b3ad-7c3e81fe34ff" providerId="ADAL" clId="{2EA71CB0-2027-462F-BAC9-4D85330B6E50}" dt="2019-04-16T06:01:36.708" v="92"/>
          <ac:spMkLst>
            <pc:docMk/>
            <pc:sldMk cId="2615160619" sldId="1301"/>
            <ac:spMk id="41" creationId="{00000000-0000-0000-0000-000000000000}"/>
          </ac:spMkLst>
        </pc:spChg>
        <pc:spChg chg="mod">
          <ac:chgData name="김효관" userId="5d412245-c878-4bfb-b3ad-7c3e81fe34ff" providerId="ADAL" clId="{2EA71CB0-2027-462F-BAC9-4D85330B6E50}" dt="2019-04-16T06:03:05.757" v="98" actId="20577"/>
          <ac:spMkLst>
            <pc:docMk/>
            <pc:sldMk cId="2615160619" sldId="1301"/>
            <ac:spMk id="45" creationId="{00000000-0000-0000-0000-000000000000}"/>
          </ac:spMkLst>
        </pc:spChg>
      </pc:sldChg>
      <pc:sldChg chg="add del">
        <pc:chgData name="김효관" userId="5d412245-c878-4bfb-b3ad-7c3e81fe34ff" providerId="ADAL" clId="{2EA71CB0-2027-462F-BAC9-4D85330B6E50}" dt="2019-04-16T07:01:18.596" v="104" actId="2696"/>
        <pc:sldMkLst>
          <pc:docMk/>
          <pc:sldMk cId="949790449" sldId="1303"/>
        </pc:sldMkLst>
      </pc:sldChg>
      <pc:sldChg chg="addSp delSp modSp add">
        <pc:chgData name="김효관" userId="5d412245-c878-4bfb-b3ad-7c3e81fe34ff" providerId="ADAL" clId="{2EA71CB0-2027-462F-BAC9-4D85330B6E50}" dt="2019-04-16T07:21:21.180" v="866"/>
        <pc:sldMkLst>
          <pc:docMk/>
          <pc:sldMk cId="3816832234" sldId="1303"/>
        </pc:sldMkLst>
        <pc:spChg chg="del">
          <ac:chgData name="김효관" userId="5d412245-c878-4bfb-b3ad-7c3e81fe34ff" providerId="ADAL" clId="{2EA71CB0-2027-462F-BAC9-4D85330B6E50}" dt="2019-04-16T07:16:38.658" v="450" actId="478"/>
          <ac:spMkLst>
            <pc:docMk/>
            <pc:sldMk cId="3816832234" sldId="1303"/>
            <ac:spMk id="11" creationId="{FCE60D74-E5B0-4C13-AF52-52B411DD2E8D}"/>
          </ac:spMkLst>
        </pc:spChg>
        <pc:spChg chg="del">
          <ac:chgData name="김효관" userId="5d412245-c878-4bfb-b3ad-7c3e81fe34ff" providerId="ADAL" clId="{2EA71CB0-2027-462F-BAC9-4D85330B6E50}" dt="2019-04-16T07:16:38.658" v="450" actId="478"/>
          <ac:spMkLst>
            <pc:docMk/>
            <pc:sldMk cId="3816832234" sldId="1303"/>
            <ac:spMk id="19" creationId="{82F1F758-BF2B-4ECD-91B9-9EC7876DBC81}"/>
          </ac:spMkLst>
        </pc:spChg>
        <pc:spChg chg="mod">
          <ac:chgData name="김효관" userId="5d412245-c878-4bfb-b3ad-7c3e81fe34ff" providerId="ADAL" clId="{2EA71CB0-2027-462F-BAC9-4D85330B6E50}" dt="2019-04-16T07:16:46.421" v="474"/>
          <ac:spMkLst>
            <pc:docMk/>
            <pc:sldMk cId="3816832234" sldId="1303"/>
            <ac:spMk id="45" creationId="{00000000-0000-0000-0000-000000000000}"/>
          </ac:spMkLst>
        </pc:spChg>
        <pc:graphicFrameChg chg="add mod modGraphic">
          <ac:chgData name="김효관" userId="5d412245-c878-4bfb-b3ad-7c3e81fe34ff" providerId="ADAL" clId="{2EA71CB0-2027-462F-BAC9-4D85330B6E50}" dt="2019-04-16T07:21:21.180" v="866"/>
          <ac:graphicFrameMkLst>
            <pc:docMk/>
            <pc:sldMk cId="3816832234" sldId="1303"/>
            <ac:graphicFrameMk id="12" creationId="{354BC166-AD8E-4737-8F09-FB3E7245FD77}"/>
          </ac:graphicFrameMkLst>
        </pc:graphicFrameChg>
        <pc:picChg chg="add del mod">
          <ac:chgData name="김효관" userId="5d412245-c878-4bfb-b3ad-7c3e81fe34ff" providerId="ADAL" clId="{2EA71CB0-2027-462F-BAC9-4D85330B6E50}" dt="2019-04-16T07:15:49.545" v="441" actId="478"/>
          <ac:picMkLst>
            <pc:docMk/>
            <pc:sldMk cId="3816832234" sldId="1303"/>
            <ac:picMk id="3" creationId="{3C05475A-9F31-447B-8CA9-844E961BB7AB}"/>
          </ac:picMkLst>
        </pc:picChg>
        <pc:picChg chg="add del mod">
          <ac:chgData name="김효관" userId="5d412245-c878-4bfb-b3ad-7c3e81fe34ff" providerId="ADAL" clId="{2EA71CB0-2027-462F-BAC9-4D85330B6E50}" dt="2019-04-16T07:16:38.658" v="450" actId="478"/>
          <ac:picMkLst>
            <pc:docMk/>
            <pc:sldMk cId="3816832234" sldId="1303"/>
            <ac:picMk id="4" creationId="{AC555B90-DE5A-437C-B528-474FCB9AB996}"/>
          </ac:picMkLst>
        </pc:picChg>
        <pc:picChg chg="del mod">
          <ac:chgData name="김효관" userId="5d412245-c878-4bfb-b3ad-7c3e81fe34ff" providerId="ADAL" clId="{2EA71CB0-2027-462F-BAC9-4D85330B6E50}" dt="2019-04-16T07:16:38.658" v="450" actId="478"/>
          <ac:picMkLst>
            <pc:docMk/>
            <pc:sldMk cId="3816832234" sldId="1303"/>
            <ac:picMk id="5" creationId="{BB38ED01-F13E-4B76-8A9A-0015ACA09A08}"/>
          </ac:picMkLst>
        </pc:picChg>
        <pc:picChg chg="add del">
          <ac:chgData name="김효관" userId="5d412245-c878-4bfb-b3ad-7c3e81fe34ff" providerId="ADAL" clId="{2EA71CB0-2027-462F-BAC9-4D85330B6E50}" dt="2019-04-16T07:16:49.775" v="475" actId="478"/>
          <ac:picMkLst>
            <pc:docMk/>
            <pc:sldMk cId="3816832234" sldId="1303"/>
            <ac:picMk id="13" creationId="{053C086E-6B0B-421F-A311-204F788425BE}"/>
          </ac:picMkLst>
        </pc:picChg>
        <pc:picChg chg="add mod modCrop">
          <ac:chgData name="김효관" userId="5d412245-c878-4bfb-b3ad-7c3e81fe34ff" providerId="ADAL" clId="{2EA71CB0-2027-462F-BAC9-4D85330B6E50}" dt="2019-04-16T07:18:27.975" v="641" actId="732"/>
          <ac:picMkLst>
            <pc:docMk/>
            <pc:sldMk cId="3816832234" sldId="1303"/>
            <ac:picMk id="14" creationId="{BBACEC92-9517-4484-B947-B7B2B89DC6BD}"/>
          </ac:picMkLst>
        </pc:picChg>
      </pc:sldChg>
      <pc:sldChg chg="delSp modSp add">
        <pc:chgData name="김효관" userId="5d412245-c878-4bfb-b3ad-7c3e81fe34ff" providerId="ADAL" clId="{2EA71CB0-2027-462F-BAC9-4D85330B6E50}" dt="2019-04-16T07:42:40.713" v="979" actId="20577"/>
        <pc:sldMkLst>
          <pc:docMk/>
          <pc:sldMk cId="273264720" sldId="1304"/>
        </pc:sldMkLst>
        <pc:spChg chg="mod">
          <ac:chgData name="김효관" userId="5d412245-c878-4bfb-b3ad-7c3e81fe34ff" providerId="ADAL" clId="{2EA71CB0-2027-462F-BAC9-4D85330B6E50}" dt="2019-04-16T07:22:01.491" v="872" actId="207"/>
          <ac:spMkLst>
            <pc:docMk/>
            <pc:sldMk cId="273264720" sldId="1304"/>
            <ac:spMk id="11" creationId="{FCE60D74-E5B0-4C13-AF52-52B411DD2E8D}"/>
          </ac:spMkLst>
        </pc:spChg>
        <pc:spChg chg="mod">
          <ac:chgData name="김효관" userId="5d412245-c878-4bfb-b3ad-7c3e81fe34ff" providerId="ADAL" clId="{2EA71CB0-2027-462F-BAC9-4D85330B6E50}" dt="2019-04-16T07:42:40.713" v="979" actId="20577"/>
          <ac:spMkLst>
            <pc:docMk/>
            <pc:sldMk cId="273264720" sldId="1304"/>
            <ac:spMk id="45" creationId="{00000000-0000-0000-0000-000000000000}"/>
          </ac:spMkLst>
        </pc:spChg>
        <pc:picChg chg="del">
          <ac:chgData name="김효관" userId="5d412245-c878-4bfb-b3ad-7c3e81fe34ff" providerId="ADAL" clId="{2EA71CB0-2027-462F-BAC9-4D85330B6E50}" dt="2019-04-16T07:21:27.820" v="867" actId="478"/>
          <ac:picMkLst>
            <pc:docMk/>
            <pc:sldMk cId="273264720" sldId="1304"/>
            <ac:picMk id="4" creationId="{AC555B90-DE5A-437C-B528-474FCB9AB996}"/>
          </ac:picMkLst>
        </pc:picChg>
      </pc:sldChg>
      <pc:sldChg chg="addSp delSp modSp add">
        <pc:chgData name="김효관" userId="5d412245-c878-4bfb-b3ad-7c3e81fe34ff" providerId="ADAL" clId="{2EA71CB0-2027-462F-BAC9-4D85330B6E50}" dt="2019-04-16T07:40:11.389" v="978"/>
        <pc:sldMkLst>
          <pc:docMk/>
          <pc:sldMk cId="499096382" sldId="1305"/>
        </pc:sldMkLst>
        <pc:spChg chg="mod">
          <ac:chgData name="김효관" userId="5d412245-c878-4bfb-b3ad-7c3e81fe34ff" providerId="ADAL" clId="{2EA71CB0-2027-462F-BAC9-4D85330B6E50}" dt="2019-04-16T07:39:20.228" v="946" actId="207"/>
          <ac:spMkLst>
            <pc:docMk/>
            <pc:sldMk cId="499096382" sldId="1305"/>
            <ac:spMk id="11" creationId="{FCE60D74-E5B0-4C13-AF52-52B411DD2E8D}"/>
          </ac:spMkLst>
        </pc:spChg>
        <pc:spChg chg="mod">
          <ac:chgData name="김효관" userId="5d412245-c878-4bfb-b3ad-7c3e81fe34ff" providerId="ADAL" clId="{2EA71CB0-2027-462F-BAC9-4D85330B6E50}" dt="2019-04-16T07:40:11.389" v="978"/>
          <ac:spMkLst>
            <pc:docMk/>
            <pc:sldMk cId="499096382" sldId="1305"/>
            <ac:spMk id="19" creationId="{82F1F758-BF2B-4ECD-91B9-9EC7876DBC81}"/>
          </ac:spMkLst>
        </pc:spChg>
        <pc:spChg chg="mod">
          <ac:chgData name="김효관" userId="5d412245-c878-4bfb-b3ad-7c3e81fe34ff" providerId="ADAL" clId="{2EA71CB0-2027-462F-BAC9-4D85330B6E50}" dt="2019-04-16T07:37:11.268" v="887" actId="20577"/>
          <ac:spMkLst>
            <pc:docMk/>
            <pc:sldMk cId="499096382" sldId="1305"/>
            <ac:spMk id="45" creationId="{00000000-0000-0000-0000-000000000000}"/>
          </ac:spMkLst>
        </pc:spChg>
        <pc:picChg chg="add mod">
          <ac:chgData name="김효관" userId="5d412245-c878-4bfb-b3ad-7c3e81fe34ff" providerId="ADAL" clId="{2EA71CB0-2027-462F-BAC9-4D85330B6E50}" dt="2019-04-16T07:38:57.618" v="891" actId="1076"/>
          <ac:picMkLst>
            <pc:docMk/>
            <pc:sldMk cId="499096382" sldId="1305"/>
            <ac:picMk id="3" creationId="{CC4FEDB6-D324-48F8-AFA4-C98A19B4061E}"/>
          </ac:picMkLst>
        </pc:picChg>
        <pc:picChg chg="del">
          <ac:chgData name="김효관" userId="5d412245-c878-4bfb-b3ad-7c3e81fe34ff" providerId="ADAL" clId="{2EA71CB0-2027-462F-BAC9-4D85330B6E50}" dt="2019-04-16T07:38:53.024" v="888" actId="478"/>
          <ac:picMkLst>
            <pc:docMk/>
            <pc:sldMk cId="499096382" sldId="1305"/>
            <ac:picMk id="5" creationId="{BB38ED01-F13E-4B76-8A9A-0015ACA09A08}"/>
          </ac:picMkLst>
        </pc:picChg>
      </pc:sldChg>
      <pc:sldChg chg="add del">
        <pc:chgData name="김효관" userId="5d412245-c878-4bfb-b3ad-7c3e81fe34ff" providerId="ADAL" clId="{2EA71CB0-2027-462F-BAC9-4D85330B6E50}" dt="2019-04-16T07:44:38.855" v="1099" actId="2696"/>
        <pc:sldMkLst>
          <pc:docMk/>
          <pc:sldMk cId="1249361287" sldId="1306"/>
        </pc:sldMkLst>
      </pc:sldChg>
      <pc:sldChg chg="addSp delSp modSp add">
        <pc:chgData name="김효관" userId="5d412245-c878-4bfb-b3ad-7c3e81fe34ff" providerId="ADAL" clId="{2EA71CB0-2027-462F-BAC9-4D85330B6E50}" dt="2019-04-16T07:53:07.047" v="1354" actId="20577"/>
        <pc:sldMkLst>
          <pc:docMk/>
          <pc:sldMk cId="2691477597" sldId="1307"/>
        </pc:sldMkLst>
        <pc:spChg chg="mod">
          <ac:chgData name="김효관" userId="5d412245-c878-4bfb-b3ad-7c3e81fe34ff" providerId="ADAL" clId="{2EA71CB0-2027-462F-BAC9-4D85330B6E50}" dt="2019-04-16T07:53:07.047" v="1354" actId="20577"/>
          <ac:spMkLst>
            <pc:docMk/>
            <pc:sldMk cId="2691477597" sldId="1307"/>
            <ac:spMk id="4" creationId="{ABED1676-4C0A-42BF-ADA3-64E5A1B3C3F6}"/>
          </ac:spMkLst>
        </pc:spChg>
        <pc:picChg chg="del">
          <ac:chgData name="김효관" userId="5d412245-c878-4bfb-b3ad-7c3e81fe34ff" providerId="ADAL" clId="{2EA71CB0-2027-462F-BAC9-4D85330B6E50}" dt="2019-04-16T07:52:36.649" v="1329" actId="478"/>
          <ac:picMkLst>
            <pc:docMk/>
            <pc:sldMk cId="2691477597" sldId="1307"/>
            <ac:picMk id="2" creationId="{2DACEC4D-62CB-4EBB-8BD7-B534AE7175F4}"/>
          </ac:picMkLst>
        </pc:picChg>
        <pc:picChg chg="add mod">
          <ac:chgData name="김효관" userId="5d412245-c878-4bfb-b3ad-7c3e81fe34ff" providerId="ADAL" clId="{2EA71CB0-2027-462F-BAC9-4D85330B6E50}" dt="2019-04-16T07:52:56.967" v="1333" actId="14100"/>
          <ac:picMkLst>
            <pc:docMk/>
            <pc:sldMk cId="2691477597" sldId="1307"/>
            <ac:picMk id="5" creationId="{5E94531B-735E-4DFE-B0DB-F85407144E16}"/>
          </ac:picMkLst>
        </pc:picChg>
      </pc:sldChg>
      <pc:sldChg chg="modSp add">
        <pc:chgData name="김효관" userId="5d412245-c878-4bfb-b3ad-7c3e81fe34ff" providerId="ADAL" clId="{2EA71CB0-2027-462F-BAC9-4D85330B6E50}" dt="2019-04-16T08:03:32.085" v="1466" actId="20577"/>
        <pc:sldMkLst>
          <pc:docMk/>
          <pc:sldMk cId="1652654230" sldId="1308"/>
        </pc:sldMkLst>
        <pc:spChg chg="mod">
          <ac:chgData name="김효관" userId="5d412245-c878-4bfb-b3ad-7c3e81fe34ff" providerId="ADAL" clId="{2EA71CB0-2027-462F-BAC9-4D85330B6E50}" dt="2019-04-16T08:03:32.085" v="1466" actId="20577"/>
          <ac:spMkLst>
            <pc:docMk/>
            <pc:sldMk cId="1652654230" sldId="1308"/>
            <ac:spMk id="4" creationId="{ABED1676-4C0A-42BF-ADA3-64E5A1B3C3F6}"/>
          </ac:spMkLst>
        </pc:spChg>
      </pc:sldChg>
      <pc:sldChg chg="addSp delSp modSp add">
        <pc:chgData name="김효관" userId="5d412245-c878-4bfb-b3ad-7c3e81fe34ff" providerId="ADAL" clId="{2EA71CB0-2027-462F-BAC9-4D85330B6E50}" dt="2019-04-16T08:43:54.032" v="2148" actId="1076"/>
        <pc:sldMkLst>
          <pc:docMk/>
          <pc:sldMk cId="1514077444" sldId="1309"/>
        </pc:sldMkLst>
        <pc:spChg chg="del">
          <ac:chgData name="김효관" userId="5d412245-c878-4bfb-b3ad-7c3e81fe34ff" providerId="ADAL" clId="{2EA71CB0-2027-462F-BAC9-4D85330B6E50}" dt="2019-04-16T08:37:10.293" v="1834" actId="478"/>
          <ac:spMkLst>
            <pc:docMk/>
            <pc:sldMk cId="1514077444" sldId="1309"/>
            <ac:spMk id="5" creationId="{84A15846-0C3D-42F6-9C8B-B8E3F8110B96}"/>
          </ac:spMkLst>
        </pc:spChg>
        <pc:spChg chg="add mod">
          <ac:chgData name="김효관" userId="5d412245-c878-4bfb-b3ad-7c3e81fe34ff" providerId="ADAL" clId="{2EA71CB0-2027-462F-BAC9-4D85330B6E50}" dt="2019-04-16T08:42:22.162" v="2048" actId="20577"/>
          <ac:spMkLst>
            <pc:docMk/>
            <pc:sldMk cId="1514077444" sldId="1309"/>
            <ac:spMk id="6" creationId="{691E5046-BE73-4D40-91FF-CF6B498A6598}"/>
          </ac:spMkLst>
        </pc:spChg>
        <pc:spChg chg="add mod">
          <ac:chgData name="김효관" userId="5d412245-c878-4bfb-b3ad-7c3e81fe34ff" providerId="ADAL" clId="{2EA71CB0-2027-462F-BAC9-4D85330B6E50}" dt="2019-04-16T08:41:38.213" v="1958" actId="1076"/>
          <ac:spMkLst>
            <pc:docMk/>
            <pc:sldMk cId="1514077444" sldId="1309"/>
            <ac:spMk id="7" creationId="{620E9810-37F0-4CBF-BC9A-31BDE5A4DC6A}"/>
          </ac:spMkLst>
        </pc:spChg>
        <pc:spChg chg="del">
          <ac:chgData name="김효관" userId="5d412245-c878-4bfb-b3ad-7c3e81fe34ff" providerId="ADAL" clId="{2EA71CB0-2027-462F-BAC9-4D85330B6E50}" dt="2019-04-16T08:37:10.293" v="1834" actId="478"/>
          <ac:spMkLst>
            <pc:docMk/>
            <pc:sldMk cId="1514077444" sldId="1309"/>
            <ac:spMk id="9" creationId="{7C19EDA3-651D-4918-A971-86BA6D6B4EB1}"/>
          </ac:spMkLst>
        </pc:spChg>
        <pc:spChg chg="mod">
          <ac:chgData name="김효관" userId="5d412245-c878-4bfb-b3ad-7c3e81fe34ff" providerId="ADAL" clId="{2EA71CB0-2027-462F-BAC9-4D85330B6E50}" dt="2019-04-16T08:37:19.732" v="1870" actId="20577"/>
          <ac:spMkLst>
            <pc:docMk/>
            <pc:sldMk cId="1514077444" sldId="1309"/>
            <ac:spMk id="10" creationId="{1E618103-5728-44C5-8474-558269D7AADD}"/>
          </ac:spMkLst>
        </pc:spChg>
        <pc:spChg chg="del">
          <ac:chgData name="김효관" userId="5d412245-c878-4bfb-b3ad-7c3e81fe34ff" providerId="ADAL" clId="{2EA71CB0-2027-462F-BAC9-4D85330B6E50}" dt="2019-04-16T08:37:10.293" v="1834" actId="478"/>
          <ac:spMkLst>
            <pc:docMk/>
            <pc:sldMk cId="1514077444" sldId="1309"/>
            <ac:spMk id="11" creationId="{A17C37E0-7FBB-442C-9EDD-FD174BBB2164}"/>
          </ac:spMkLst>
        </pc:spChg>
        <pc:spChg chg="del">
          <ac:chgData name="김효관" userId="5d412245-c878-4bfb-b3ad-7c3e81fe34ff" providerId="ADAL" clId="{2EA71CB0-2027-462F-BAC9-4D85330B6E50}" dt="2019-04-16T08:37:10.293" v="1834" actId="478"/>
          <ac:spMkLst>
            <pc:docMk/>
            <pc:sldMk cId="1514077444" sldId="1309"/>
            <ac:spMk id="12" creationId="{5BAF8336-67E4-47B5-8E43-E8D54BFCB975}"/>
          </ac:spMkLst>
        </pc:spChg>
        <pc:spChg chg="del">
          <ac:chgData name="김효관" userId="5d412245-c878-4bfb-b3ad-7c3e81fe34ff" providerId="ADAL" clId="{2EA71CB0-2027-462F-BAC9-4D85330B6E50}" dt="2019-04-16T08:37:10.293" v="1834" actId="478"/>
          <ac:spMkLst>
            <pc:docMk/>
            <pc:sldMk cId="1514077444" sldId="1309"/>
            <ac:spMk id="13" creationId="{79E5C52A-43F6-47FC-8AC9-4CFCF3FB8232}"/>
          </ac:spMkLst>
        </pc:spChg>
        <pc:spChg chg="del">
          <ac:chgData name="김효관" userId="5d412245-c878-4bfb-b3ad-7c3e81fe34ff" providerId="ADAL" clId="{2EA71CB0-2027-462F-BAC9-4D85330B6E50}" dt="2019-04-16T08:37:10.293" v="1834" actId="478"/>
          <ac:spMkLst>
            <pc:docMk/>
            <pc:sldMk cId="1514077444" sldId="1309"/>
            <ac:spMk id="14" creationId="{0F403A4E-F181-426D-A03C-769AAB49DDA7}"/>
          </ac:spMkLst>
        </pc:spChg>
        <pc:spChg chg="del">
          <ac:chgData name="김효관" userId="5d412245-c878-4bfb-b3ad-7c3e81fe34ff" providerId="ADAL" clId="{2EA71CB0-2027-462F-BAC9-4D85330B6E50}" dt="2019-04-16T08:37:10.293" v="1834" actId="478"/>
          <ac:spMkLst>
            <pc:docMk/>
            <pc:sldMk cId="1514077444" sldId="1309"/>
            <ac:spMk id="15" creationId="{08AF372C-8F8E-4651-B0F6-967B8056DDE7}"/>
          </ac:spMkLst>
        </pc:spChg>
        <pc:spChg chg="del">
          <ac:chgData name="김효관" userId="5d412245-c878-4bfb-b3ad-7c3e81fe34ff" providerId="ADAL" clId="{2EA71CB0-2027-462F-BAC9-4D85330B6E50}" dt="2019-04-16T08:38:11.012" v="1874" actId="478"/>
          <ac:spMkLst>
            <pc:docMk/>
            <pc:sldMk cId="1514077444" sldId="1309"/>
            <ac:spMk id="19" creationId="{82F1F758-BF2B-4ECD-91B9-9EC7876DBC81}"/>
          </ac:spMkLst>
        </pc:spChg>
        <pc:spChg chg="add mod">
          <ac:chgData name="김효관" userId="5d412245-c878-4bfb-b3ad-7c3e81fe34ff" providerId="ADAL" clId="{2EA71CB0-2027-462F-BAC9-4D85330B6E50}" dt="2019-04-16T08:43:54.032" v="2148" actId="1076"/>
          <ac:spMkLst>
            <pc:docMk/>
            <pc:sldMk cId="1514077444" sldId="1309"/>
            <ac:spMk id="20" creationId="{7FB81CE7-C675-4CA4-BA72-F303C77838E4}"/>
          </ac:spMkLst>
        </pc:spChg>
        <pc:picChg chg="add mod">
          <ac:chgData name="김효관" userId="5d412245-c878-4bfb-b3ad-7c3e81fe34ff" providerId="ADAL" clId="{2EA71CB0-2027-462F-BAC9-4D85330B6E50}" dt="2019-04-16T08:38:08.472" v="1873" actId="1076"/>
          <ac:picMkLst>
            <pc:docMk/>
            <pc:sldMk cId="1514077444" sldId="1309"/>
            <ac:picMk id="3" creationId="{FB63F75A-AA2B-4971-88C4-43DE17AF80FD}"/>
          </ac:picMkLst>
        </pc:picChg>
        <pc:picChg chg="del">
          <ac:chgData name="김효관" userId="5d412245-c878-4bfb-b3ad-7c3e81fe34ff" providerId="ADAL" clId="{2EA71CB0-2027-462F-BAC9-4D85330B6E50}" dt="2019-04-16T08:37:10.293" v="1834" actId="478"/>
          <ac:picMkLst>
            <pc:docMk/>
            <pc:sldMk cId="1514077444" sldId="1309"/>
            <ac:picMk id="4" creationId="{C8CDF61F-4531-4DE3-989A-0B3BD86DDC48}"/>
          </ac:picMkLst>
        </pc:picChg>
      </pc:sldChg>
      <pc:sldChg chg="add del">
        <pc:chgData name="김효관" userId="5d412245-c878-4bfb-b3ad-7c3e81fe34ff" providerId="ADAL" clId="{2EA71CB0-2027-462F-BAC9-4D85330B6E50}" dt="2019-04-16T08:36:57.352" v="1819"/>
        <pc:sldMkLst>
          <pc:docMk/>
          <pc:sldMk cId="2415366039" sldId="1309"/>
        </pc:sldMkLst>
      </pc:sldChg>
      <pc:sldChg chg="addSp modSp add ord">
        <pc:chgData name="김효관" userId="5d412245-c878-4bfb-b3ad-7c3e81fe34ff" providerId="ADAL" clId="{2EA71CB0-2027-462F-BAC9-4D85330B6E50}" dt="2019-04-16T10:00:44.665" v="2312"/>
        <pc:sldMkLst>
          <pc:docMk/>
          <pc:sldMk cId="1589131763" sldId="1310"/>
        </pc:sldMkLst>
        <pc:picChg chg="mod">
          <ac:chgData name="김효관" userId="5d412245-c878-4bfb-b3ad-7c3e81fe34ff" providerId="ADAL" clId="{2EA71CB0-2027-462F-BAC9-4D85330B6E50}" dt="2019-04-16T08:54:13.861" v="2169" actId="1076"/>
          <ac:picMkLst>
            <pc:docMk/>
            <pc:sldMk cId="1589131763" sldId="1310"/>
            <ac:picMk id="3" creationId="{B0200BAC-65B8-42D4-B465-5623E3459D1E}"/>
          </ac:picMkLst>
        </pc:picChg>
        <pc:picChg chg="mod">
          <ac:chgData name="김효관" userId="5d412245-c878-4bfb-b3ad-7c3e81fe34ff" providerId="ADAL" clId="{2EA71CB0-2027-462F-BAC9-4D85330B6E50}" dt="2019-04-16T08:54:12.481" v="2168" actId="1076"/>
          <ac:picMkLst>
            <pc:docMk/>
            <pc:sldMk cId="1589131763" sldId="1310"/>
            <ac:picMk id="4" creationId="{A85DEB1F-C2EE-48C7-B447-2DD490F5E067}"/>
          </ac:picMkLst>
        </pc:picChg>
        <pc:picChg chg="add mod">
          <ac:chgData name="김효관" userId="5d412245-c878-4bfb-b3ad-7c3e81fe34ff" providerId="ADAL" clId="{2EA71CB0-2027-462F-BAC9-4D85330B6E50}" dt="2019-04-16T08:54:02.979" v="2163" actId="1076"/>
          <ac:picMkLst>
            <pc:docMk/>
            <pc:sldMk cId="1589131763" sldId="1310"/>
            <ac:picMk id="6" creationId="{1A304611-D42A-4414-99D0-75016C03F80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18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673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482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436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308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192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524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695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552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40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446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722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102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596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688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227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66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83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81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45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65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429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75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481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724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788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50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6DD4A-24E3-4700-B55E-C5ECB19A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101B6-004B-4801-9BEA-B33A6624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7A81B1-EDAE-491D-8F40-68E5435B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961C5D-95F1-4C44-A4DD-46C4FA43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B8C-EB64-42FB-82C8-890FA2DB0A01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4BB241-8BB3-45F7-9B6A-1D501AAB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FDAA98-5E5F-4370-A56C-31D3332F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20B5-4860-4D9E-B747-8AD5F2B2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B663A7-CB52-4945-8D62-6ABB9C323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5DA4DF-1FBD-4805-BC30-A1F59CB66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6104D-C0AD-4536-9FD6-F8257384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F8C7-929E-4C5C-A83A-28878FFB90DE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A9E375-A032-4D46-A891-742BACB3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C44143-9621-44C6-8E23-273B4997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56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2F221-F632-4846-84B5-920494BE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9699E3-0AE1-4ED0-9B0E-C28686F63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67FB4-4E41-4617-9C3D-ABEDB0A4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30C7-282E-47EE-B6AC-557BE2921A54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66994-2D56-41DD-BE9D-4F469E7F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5140D-2EE0-464B-AA4D-27B5EABC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754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28D8D2-497F-4FBB-8368-DB9A920C6B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881C6F-51E2-45D2-BE49-63C8B880F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9B148-F8D7-4897-A53C-80864A7E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8A71-13EE-416B-82DB-DDD643AFF4B1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6B384-C883-444E-B310-60A533C7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B088F-FFA9-4822-A76C-74687ED6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61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5D76D-8695-46DC-A6E5-38F15B533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E961FC-2CFB-4DFA-B1F3-EA1A5DEE4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6A934-623F-476D-993A-6BED3D32F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C3972-4124-4274-B356-C42351EFD80F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B04E73-406B-495F-AAF6-CE71E9B2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8F4CC-2AB5-48A9-B638-9F96D220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59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3CE1E-05E9-4769-8957-0ED7D9CF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483870"/>
            <a:ext cx="8869680" cy="612696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95422-D26E-4B74-BBC6-1395A30A2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70" y="1161688"/>
            <a:ext cx="8507730" cy="33051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500"/>
            </a:lvl1pPr>
            <a:lvl2pPr marL="514350" indent="-171450">
              <a:buFont typeface="Wingdings" panose="05000000000000000000" pitchFamily="2" charset="2"/>
              <a:buChar char="§"/>
              <a:defRPr sz="1500"/>
            </a:lvl2pPr>
            <a:lvl3pPr marL="857250" indent="-171450">
              <a:buFont typeface="Wingdings" panose="05000000000000000000" pitchFamily="2" charset="2"/>
              <a:buChar char="§"/>
              <a:defRPr sz="1500"/>
            </a:lvl3pPr>
            <a:lvl4pPr marL="1200150" indent="-171450">
              <a:buFont typeface="Wingdings" panose="05000000000000000000" pitchFamily="2" charset="2"/>
              <a:buChar char="§"/>
              <a:defRPr sz="1500"/>
            </a:lvl4pPr>
            <a:lvl5pPr marL="1543050" indent="-171450">
              <a:buFont typeface="Wingdings" panose="05000000000000000000" pitchFamily="2" charset="2"/>
              <a:buChar char="§"/>
              <a:defRPr sz="15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E5816-5F6D-490A-AF75-D08D8DF2E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96B0-39B1-4029-87EC-BC27B8BCA103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407D1-83C4-41F0-BB46-A10C0CFB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C62C5-3B0E-40D8-8519-1A069C15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7751F5-0157-424A-9404-126F154ED32A}"/>
              </a:ext>
            </a:extLst>
          </p:cNvPr>
          <p:cNvSpPr/>
          <p:nvPr userDrawn="1"/>
        </p:nvSpPr>
        <p:spPr>
          <a:xfrm>
            <a:off x="0" y="0"/>
            <a:ext cx="9144000" cy="171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75713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921F4-5CAF-4032-BAAF-E627F6E5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DBA8D3-205F-47D0-9638-4D842419F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4EEBA-E608-42C2-8D6C-7E8CA12CF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5625-3AD2-4B47-8DA4-CA4D6068F015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D2CB3-37CC-4C1E-804C-5B20F72A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FF386-80AB-46BE-8B1A-81BD1B89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27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03119-5E14-44EE-8D0B-FACB26C7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F31D6-0EBA-413F-A6C4-E6B979C31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08978-1110-4637-AB81-D2E776CEF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DC2DBF-6180-431D-93CC-F40C9E1A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94BE5-3619-4FC7-8485-1249DC9CC6CE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D555DC-CBCA-461E-A049-5587A0CD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41AAF4-4A02-495F-8D52-6A7B22B3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55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D6F06-CA6E-4712-A4F5-FE145DE0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475A3-11DF-4F07-BC0C-75AB85852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C2BC18-A53D-4AD3-BEA4-62B9B14E9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ED935-4F08-462C-BD5D-3CA04C691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49021B-4D13-4451-97E6-2F9D2BDEF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B5A7B9-9CC8-492A-8BA2-CE3E9D03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9B34B-4422-4291-9295-54FEC6FD40BB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DB0D13-BA39-4889-A164-7870770E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ABB220-7255-4CCB-A7C2-50FF75D7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30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08F33-BA48-47A2-9BA7-DE1D72C3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9BB9BD-AB47-4D50-B9D1-63DB648A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FBAB-3FF1-4EB4-AE5A-D92A0472FE07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30050C-63D4-4BEA-90E4-9F303193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F19D63-78A1-477A-BEBD-35134566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76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3E7001-574E-44AD-8033-12FDFA85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F2A-AB76-4F63-800E-06D48147B639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E7A74E-B926-4AE0-8D1B-55DAE528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A5DC-44AE-4C0A-8030-20A00FB8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F2A3A-DE20-47FB-92E5-4F86C7AA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5962B5-AF21-4264-96A3-8A0BFDED0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24423-8331-484E-94D5-1CC8AFB9A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FE14B-76AE-48DF-B539-7CC1CA3C4294}" type="datetime1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60B97-A55D-483A-8B59-2F7B1D8AE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90A54-467B-4B20-9888-4D9DD5D6E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0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740" r:id="rId1"/>
    <p:sldLayoutId id="2147488741" r:id="rId2"/>
    <p:sldLayoutId id="2147488742" r:id="rId3"/>
    <p:sldLayoutId id="2147488743" r:id="rId4"/>
    <p:sldLayoutId id="2147488744" r:id="rId5"/>
    <p:sldLayoutId id="2147488745" r:id="rId6"/>
    <p:sldLayoutId id="2147488746" r:id="rId7"/>
    <p:sldLayoutId id="2147488747" r:id="rId8"/>
    <p:sldLayoutId id="2147488748" r:id="rId9"/>
    <p:sldLayoutId id="2147488749" r:id="rId10"/>
    <p:sldLayoutId id="2147488750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9912" y="771550"/>
            <a:ext cx="3954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0643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8. 1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차트의 색 및 내용 채우기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877215"/>
            <a:ext cx="8091346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00B050"/>
                </a:solidFill>
              </a:rPr>
              <a:t>#</a:t>
            </a:r>
            <a:r>
              <a:rPr lang="ko-KR" altLang="en-US" sz="1050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 sz="1050">
              <a:solidFill>
                <a:srgbClr val="00B050"/>
              </a:solidFill>
            </a:endParaRPr>
          </a:p>
          <a:p>
            <a:r>
              <a:rPr lang="en-US" altLang="ko-KR" sz="1050">
                <a:solidFill>
                  <a:srgbClr val="00B050"/>
                </a:solidFill>
              </a:rPr>
              <a:t># </a:t>
            </a:r>
            <a:r>
              <a:rPr lang="ko-KR" altLang="en-US" sz="1050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# </a:t>
            </a:r>
            <a:r>
              <a:rPr lang="ko-KR" altLang="en-US" sz="1050">
                <a:solidFill>
                  <a:schemeClr val="tx1"/>
                </a:solidFill>
              </a:rPr>
              <a:t>팝업 창 활용하여 차트 시연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y=[]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for i in x: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    y.append(i**2)</a:t>
            </a:r>
          </a:p>
          <a:p>
            <a:r>
              <a:rPr lang="en-US" altLang="ko-KR" sz="1050">
                <a:solidFill>
                  <a:schemeClr val="tx1"/>
                </a:solidFill>
              </a:rPr>
              <a:t>plt.plot(x,y)</a:t>
            </a:r>
          </a:p>
          <a:p>
            <a:endParaRPr lang="en-US" altLang="ko-KR" sz="1050">
              <a:solidFill>
                <a:srgbClr val="00B050"/>
              </a:solidFill>
            </a:endParaRPr>
          </a:p>
          <a:p>
            <a:r>
              <a:rPr lang="en-US" altLang="ko-KR" sz="1050">
                <a:solidFill>
                  <a:srgbClr val="00B050"/>
                </a:solidFill>
              </a:rPr>
              <a:t># </a:t>
            </a:r>
            <a:r>
              <a:rPr lang="ko-KR" altLang="en-US" sz="1050">
                <a:solidFill>
                  <a:srgbClr val="00B050"/>
                </a:solidFill>
              </a:rPr>
              <a:t>차트 꾸미기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plt.plot(x,y, 'b', lw=1.5) #</a:t>
            </a:r>
            <a:r>
              <a:rPr lang="ko-KR" altLang="en-US" sz="1050">
                <a:solidFill>
                  <a:srgbClr val="109BDA"/>
                </a:solidFill>
              </a:rPr>
              <a:t>차트 선색 및 크기설정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plt.plot(x,y, 'bo', ) #</a:t>
            </a:r>
            <a:r>
              <a:rPr lang="ko-KR" altLang="en-US" sz="1050">
                <a:solidFill>
                  <a:srgbClr val="109BDA"/>
                </a:solidFill>
              </a:rPr>
              <a:t>차트 내 </a:t>
            </a:r>
            <a:r>
              <a:rPr lang="en-US" altLang="ko-KR" sz="1050">
                <a:solidFill>
                  <a:srgbClr val="109BDA"/>
                </a:solidFill>
              </a:rPr>
              <a:t>'o' </a:t>
            </a:r>
            <a:r>
              <a:rPr lang="ko-KR" altLang="en-US" sz="1050">
                <a:solidFill>
                  <a:srgbClr val="109BDA"/>
                </a:solidFill>
              </a:rPr>
              <a:t>표기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plt.grid(True) #</a:t>
            </a:r>
            <a:r>
              <a:rPr lang="ko-KR" altLang="en-US" sz="1050">
                <a:solidFill>
                  <a:srgbClr val="109BDA"/>
                </a:solidFill>
              </a:rPr>
              <a:t>그리드 표기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plt.xlabel('index') # x</a:t>
            </a:r>
            <a:r>
              <a:rPr lang="ko-KR" altLang="en-US" sz="1050">
                <a:solidFill>
                  <a:srgbClr val="109BDA"/>
                </a:solidFill>
              </a:rPr>
              <a:t>축 라벨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plt.ylabel('value') # y</a:t>
            </a:r>
            <a:r>
              <a:rPr lang="ko-KR" altLang="en-US" sz="1050">
                <a:solidFill>
                  <a:srgbClr val="109BDA"/>
                </a:solidFill>
              </a:rPr>
              <a:t>축 라벨</a:t>
            </a:r>
          </a:p>
          <a:p>
            <a:r>
              <a:rPr lang="en-US" altLang="ko-KR" sz="1050">
                <a:solidFill>
                  <a:srgbClr val="109BDA"/>
                </a:solidFill>
              </a:rPr>
              <a:t>plt.title('Simple plot') # </a:t>
            </a:r>
            <a:r>
              <a:rPr lang="ko-KR" altLang="en-US" sz="1050">
                <a:solidFill>
                  <a:srgbClr val="109BDA"/>
                </a:solidFill>
              </a:rPr>
              <a:t>차트 제목</a:t>
            </a:r>
            <a:endParaRPr lang="ko-KR" altLang="en-US" dirty="0">
              <a:solidFill>
                <a:srgbClr val="109BD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FB9B2D-06BD-4156-A705-649B06A27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093" y="1995686"/>
            <a:ext cx="4000622" cy="28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643235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featuresData.csv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데이터를 활용하여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2015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년도 자료만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x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축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week, y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축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qty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라인차트로 그리세요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8FBDE-5248-4ACB-977A-80B9DDD241CD}"/>
              </a:ext>
            </a:extLst>
          </p:cNvPr>
          <p:cNvSpPr txBox="1"/>
          <p:nvPr/>
        </p:nvSpPr>
        <p:spPr>
          <a:xfrm>
            <a:off x="5616536" y="2294751"/>
            <a:ext cx="208364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0"/>
              <a:t>hint: featuresData[“WEEK”]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6F6852-7E18-4D78-8834-708281CC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543714"/>
            <a:ext cx="3780309" cy="24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251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815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 차트의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고급 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AD466-A026-411D-808E-3943C077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342319"/>
            <a:ext cx="6480720" cy="34911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5F5EFA-DCE5-4BFD-9C51-80BED0CC3F67}"/>
              </a:ext>
            </a:extLst>
          </p:cNvPr>
          <p:cNvSpPr/>
          <p:nvPr/>
        </p:nvSpPr>
        <p:spPr bwMode="auto">
          <a:xfrm>
            <a:off x="1043608" y="1342319"/>
            <a:ext cx="6696744" cy="35336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5F9193-2664-4AC8-8288-25794A652679}"/>
              </a:ext>
            </a:extLst>
          </p:cNvPr>
          <p:cNvSpPr/>
          <p:nvPr/>
        </p:nvSpPr>
        <p:spPr bwMode="auto">
          <a:xfrm>
            <a:off x="1115616" y="1410157"/>
            <a:ext cx="6552728" cy="1737657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ABDC7-203D-4C08-BF8F-8E71A3112A5F}"/>
              </a:ext>
            </a:extLst>
          </p:cNvPr>
          <p:cNvSpPr/>
          <p:nvPr/>
        </p:nvSpPr>
        <p:spPr bwMode="auto">
          <a:xfrm>
            <a:off x="1121789" y="3141031"/>
            <a:ext cx="6552728" cy="1692471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7025B308-305C-48B7-AC7D-11E9823402E7}"/>
              </a:ext>
            </a:extLst>
          </p:cNvPr>
          <p:cNvSpPr/>
          <p:nvPr/>
        </p:nvSpPr>
        <p:spPr bwMode="auto">
          <a:xfrm>
            <a:off x="179514" y="2571751"/>
            <a:ext cx="700666" cy="338554"/>
          </a:xfrm>
          <a:prstGeom prst="wedgeRectCallout">
            <a:avLst>
              <a:gd name="adj1" fmla="val 78323"/>
              <a:gd name="adj2" fmla="val -25735"/>
            </a:avLst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accent6"/>
                </a:solidFill>
                <a:cs typeface="HY견고딕" pitchFamily="18" charset="-127"/>
              </a:rPr>
              <a:t>Axes #1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accent6"/>
              </a:solidFill>
              <a:effectLst/>
              <a:cs typeface="HY견고딕" pitchFamily="18" charset="-127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B5DC63D9-DE79-4270-B7DC-E1921F9FBA06}"/>
              </a:ext>
            </a:extLst>
          </p:cNvPr>
          <p:cNvSpPr/>
          <p:nvPr/>
        </p:nvSpPr>
        <p:spPr bwMode="auto">
          <a:xfrm>
            <a:off x="179512" y="4369780"/>
            <a:ext cx="700666" cy="338554"/>
          </a:xfrm>
          <a:prstGeom prst="wedgeRectCallout">
            <a:avLst>
              <a:gd name="adj1" fmla="val 78323"/>
              <a:gd name="adj2" fmla="val -25735"/>
            </a:avLst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accent6"/>
                </a:solidFill>
                <a:cs typeface="HY견고딕" pitchFamily="18" charset="-127"/>
              </a:rPr>
              <a:t>Axes #2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accent6"/>
              </a:solidFill>
              <a:effectLst/>
              <a:cs typeface="HY견고딕" pitchFamily="18" charset="-127"/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F5F14D4-A7BB-4E53-9CE2-CD9EAC6AD05D}"/>
              </a:ext>
            </a:extLst>
          </p:cNvPr>
          <p:cNvSpPr/>
          <p:nvPr/>
        </p:nvSpPr>
        <p:spPr bwMode="auto">
          <a:xfrm>
            <a:off x="0" y="1503460"/>
            <a:ext cx="769564" cy="338554"/>
          </a:xfrm>
          <a:prstGeom prst="wedgeRectCallout">
            <a:avLst>
              <a:gd name="adj1" fmla="val 84123"/>
              <a:gd name="adj2" fmla="val -3728"/>
            </a:avLst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400" b="0" i="0" u="none" strike="noStrike" cap="none" normalizeH="0">
                <a:ln>
                  <a:noFill/>
                </a:ln>
                <a:solidFill>
                  <a:schemeClr val="accent1"/>
                </a:solidFill>
                <a:effectLst/>
                <a:cs typeface="HY견고딕" pitchFamily="18" charset="-127"/>
              </a:rPr>
              <a:t>Fi</a:t>
            </a:r>
            <a:r>
              <a:rPr lang="en-US" altLang="ko-KR" sz="1400" b="0">
                <a:solidFill>
                  <a:schemeClr val="accent1"/>
                </a:solidFill>
                <a:cs typeface="HY견고딕" pitchFamily="18" charset="-127"/>
              </a:rPr>
              <a:t>gure</a:t>
            </a:r>
            <a:endParaRPr kumimoji="1" lang="ko-KR" altLang="en-US" sz="1400" b="0" i="0" u="none" strike="noStrike" cap="none" normalizeH="0" dirty="0">
              <a:ln>
                <a:noFill/>
              </a:ln>
              <a:solidFill>
                <a:schemeClr val="accent1"/>
              </a:solidFill>
              <a:effectLst/>
              <a:cs typeface="HY견고딕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53ACA7-1518-461E-BA40-5C5D8F0FCE2A}"/>
              </a:ext>
            </a:extLst>
          </p:cNvPr>
          <p:cNvSpPr/>
          <p:nvPr/>
        </p:nvSpPr>
        <p:spPr bwMode="auto">
          <a:xfrm>
            <a:off x="1154224" y="1503460"/>
            <a:ext cx="465448" cy="1593308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AE745D-7464-40DB-9704-34A92E348951}"/>
              </a:ext>
            </a:extLst>
          </p:cNvPr>
          <p:cNvSpPr/>
          <p:nvPr/>
        </p:nvSpPr>
        <p:spPr bwMode="auto">
          <a:xfrm flipV="1">
            <a:off x="1551896" y="2910302"/>
            <a:ext cx="5972432" cy="186465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F7C38496-A920-46C2-B379-61A43A8CCA32}"/>
              </a:ext>
            </a:extLst>
          </p:cNvPr>
          <p:cNvSpPr/>
          <p:nvPr/>
        </p:nvSpPr>
        <p:spPr bwMode="auto">
          <a:xfrm>
            <a:off x="323638" y="3039262"/>
            <a:ext cx="556540" cy="262228"/>
          </a:xfrm>
          <a:prstGeom prst="wedgeRectCallout">
            <a:avLst>
              <a:gd name="adj1" fmla="val 82401"/>
              <a:gd name="adj2" fmla="val -105918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HY견고딕" pitchFamily="18" charset="-127"/>
              </a:rPr>
              <a:t>Axis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1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서브플롯 그리기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고급 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275606"/>
            <a:ext cx="80913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50"/>
                </a:solidFill>
              </a:rPr>
              <a:t>#</a:t>
            </a:r>
            <a:r>
              <a:rPr lang="ko-KR" altLang="en-US" sz="1000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 sz="1000">
              <a:solidFill>
                <a:srgbClr val="00B050"/>
              </a:solidFill>
            </a:endParaRPr>
          </a:p>
          <a:p>
            <a:r>
              <a:rPr lang="en-US" altLang="ko-KR" sz="1000">
                <a:solidFill>
                  <a:srgbClr val="00B050"/>
                </a:solidFill>
              </a:rPr>
              <a:t># </a:t>
            </a:r>
            <a:r>
              <a:rPr lang="ko-KR" altLang="en-US" sz="1000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 = [i**2 for i in x]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y2 = [i**2.2 for i in x]</a:t>
            </a:r>
          </a:p>
          <a:p>
            <a:endParaRPr lang="en-US" altLang="ko-KR" sz="1000">
              <a:solidFill>
                <a:srgbClr val="00B050"/>
              </a:solidFill>
            </a:endParaRPr>
          </a:p>
          <a:p>
            <a:r>
              <a:rPr lang="en-US" altLang="ko-KR" sz="1000">
                <a:solidFill>
                  <a:srgbClr val="109BDA"/>
                </a:solidFill>
              </a:rPr>
              <a:t># </a:t>
            </a:r>
            <a:r>
              <a:rPr lang="ko-KR" altLang="en-US" sz="1000">
                <a:solidFill>
                  <a:srgbClr val="109BDA"/>
                </a:solidFill>
              </a:rPr>
              <a:t>서브플롯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fig = plt.figure(figsize=(10,5))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ax1 = fig.add_subplot(211)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plt.plot(x,y, 'b',lw=1.5, label = '1st')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plt.plot(x,y, 'o')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plt.grid(True)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plt.legend(loc=0)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plt.ylabel('value')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plt.title('subplot')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ax2 = plt.subplot(212)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plt.plot(x,y2, 'g', lw=1.5, label='2nd')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plt.plot(x,y2, 'go')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plt.grid(True)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plt.legend(loc=0)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plt.xlabel('index')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plt.ylabel('value')</a:t>
            </a:r>
            <a:endParaRPr lang="ko-KR" altLang="en-US" sz="1000" dirty="0">
              <a:solidFill>
                <a:srgbClr val="109BD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0382E-27EE-4AB8-B46B-2B2B20E7E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994" y="1757686"/>
            <a:ext cx="4677916" cy="26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8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이중축 활용하기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고급 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275606"/>
            <a:ext cx="809134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50"/>
                </a:solidFill>
              </a:rPr>
              <a:t>#</a:t>
            </a:r>
            <a:r>
              <a:rPr lang="ko-KR" altLang="en-US" sz="1000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rgbClr val="00B050"/>
                </a:solidFill>
              </a:rPr>
              <a:t># </a:t>
            </a:r>
            <a:r>
              <a:rPr lang="ko-KR" altLang="en-US" sz="1000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 = [i**2 for i in x]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y2 = [i**2.2 for i in x]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rgbClr val="109BDA"/>
                </a:solidFill>
              </a:rPr>
              <a:t># </a:t>
            </a:r>
            <a:r>
              <a:rPr lang="ko-KR" altLang="en-US" sz="1000">
                <a:solidFill>
                  <a:srgbClr val="109BDA"/>
                </a:solidFill>
              </a:rPr>
              <a:t>이중축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fig = plt.figure(figsize=(10,5))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ax1 = fig.add_subplot(1,1,1)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plt.plot(x,y, 'b--',lw=1.5, label = '1st')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plt.plot(x,y, 'o')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plt.grid(True)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plt.legend(loc=0)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plt.ylabel('value')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plt.title('subplot')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ax2 = ax1.twinx()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plt.plot(x,y2, 'g', lw=1.5, label='2nd')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plt.plot(x,y2, 'go')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plt.legend(loc=0)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plt.xlabel('index')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plt.ylabel('value')</a:t>
            </a:r>
            <a:endParaRPr lang="ko-KR" altLang="en-US" sz="1000" dirty="0">
              <a:solidFill>
                <a:srgbClr val="109BD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69431E-06BF-4E09-86AA-BBF7EE1B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661764"/>
            <a:ext cx="5508104" cy="270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843558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featuresData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활용하여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2015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년도 자료만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x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축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: week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이중축으로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qty, pro_percent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차트로 그리세요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ACEC4D-62CB-4EBB-8BD7-B534AE71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067" y="2619449"/>
            <a:ext cx="4719473" cy="23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05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8851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종류 변경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고급 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275606"/>
            <a:ext cx="80913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50"/>
                </a:solidFill>
              </a:rPr>
              <a:t>#</a:t>
            </a:r>
            <a:r>
              <a:rPr lang="ko-KR" altLang="en-US" sz="1000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 = [i**2 for i in x]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plt.figure(figsize=(7,5))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plt.title('Scatter plt')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plt.scatter(x,y,marker='o', edgecolors='b')</a:t>
            </a:r>
            <a:endParaRPr lang="ko-KR" altLang="en-US" sz="1000" dirty="0">
              <a:solidFill>
                <a:srgbClr val="109BD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AF1CF8-D8B1-4B94-81F1-A6ABE16E7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375170"/>
            <a:ext cx="4763428" cy="348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518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차원추가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(Scatter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고급 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275606"/>
            <a:ext cx="80913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#</a:t>
            </a:r>
            <a:r>
              <a:rPr lang="ko-KR" altLang="en-US" sz="1000">
                <a:solidFill>
                  <a:schemeClr val="tx1"/>
                </a:solidFill>
              </a:rPr>
              <a:t>필요 라이브러리 정의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y = [i**2 for i in x]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c= np.random.randint(0,3,len(y))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plt.figure(figsize=(7,5))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plt.scatter(x,y,marker='o',c=c)</a:t>
            </a:r>
          </a:p>
          <a:p>
            <a:r>
              <a:rPr lang="en-US" altLang="ko-KR" sz="1000">
                <a:solidFill>
                  <a:srgbClr val="109BDA"/>
                </a:solidFill>
              </a:rPr>
              <a:t>plt.colorbar()</a:t>
            </a:r>
          </a:p>
          <a:p>
            <a:endParaRPr lang="en-US" altLang="ko-KR" sz="1000">
              <a:solidFill>
                <a:srgbClr val="109BDA"/>
              </a:solidFill>
            </a:endParaRPr>
          </a:p>
          <a:p>
            <a:r>
              <a:rPr lang="en-US" altLang="ko-KR" sz="1000">
                <a:solidFill>
                  <a:srgbClr val="109BDA"/>
                </a:solidFill>
              </a:rPr>
              <a:t>plt.title('Scatter plt')</a:t>
            </a:r>
            <a:endParaRPr lang="en-US" altLang="ko-KR" sz="1000" dirty="0">
              <a:solidFill>
                <a:srgbClr val="109BDA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994" y="1382805"/>
            <a:ext cx="4386795" cy="32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770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1024413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Matplotlib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기반 다양한 색상 및 테마를 추가한 패키지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57570" y="2429034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693182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변수를 효과적으로 시연가능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19595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816157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내 일반 통계함수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(lm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가능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9FD3A1-A600-41DA-8BCD-26D5E7B33F71}"/>
              </a:ext>
            </a:extLst>
          </p:cNvPr>
          <p:cNvSpPr/>
          <p:nvPr/>
        </p:nvSpPr>
        <p:spPr>
          <a:xfrm>
            <a:off x="539552" y="4283613"/>
            <a:ext cx="3704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공식 </a:t>
            </a:r>
            <a:r>
              <a:rPr lang="en-US" altLang="ko-KR"/>
              <a:t>seaborn </a:t>
            </a:r>
            <a:r>
              <a:rPr lang="ko-KR" altLang="en-US"/>
              <a:t>사이트</a:t>
            </a:r>
            <a:r>
              <a:rPr lang="en-US" altLang="ko-KR"/>
              <a:t>: </a:t>
            </a:r>
            <a:r>
              <a:rPr lang="ko-KR" altLang="en-US"/>
              <a:t>http://seaborn.pydata.org/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6FB942-CF12-4634-871B-101FA7074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264" y="1843232"/>
            <a:ext cx="4287922" cy="1171601"/>
          </a:xfrm>
          <a:prstGeom prst="rect">
            <a:avLst/>
          </a:prstGeom>
        </p:spPr>
      </p:pic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57570" y="2938472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531100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테스트를 위한 데이터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1DC5C3-20FD-4FBE-9E8A-18B8D9173A33}"/>
              </a:ext>
            </a:extLst>
          </p:cNvPr>
          <p:cNvSpPr/>
          <p:nvPr/>
        </p:nvSpPr>
        <p:spPr>
          <a:xfrm>
            <a:off x="580926" y="3286036"/>
            <a:ext cx="52152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https://seaborn.pydata.org/generated/seaborn.load_dataset.html</a:t>
            </a:r>
          </a:p>
        </p:txBody>
      </p:sp>
    </p:spTree>
    <p:extLst>
      <p:ext uri="{BB962C8B-B14F-4D97-AF65-F5344CB8AC3E}">
        <p14:creationId xmlns:p14="http://schemas.microsoft.com/office/powerpoint/2010/main" val="355287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93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설명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54BC166-AD8E-4737-8F09-FB3E7245F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462143"/>
              </p:ext>
            </p:extLst>
          </p:nvPr>
        </p:nvGraphicFramePr>
        <p:xfrm>
          <a:off x="2070901" y="2427734"/>
          <a:ext cx="452927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</a:tblGrid>
              <a:tr h="4265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TOTAL_BIL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총 지불금액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TIP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팁 금액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42873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SEX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성별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4067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SMOKER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흡연여부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761644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DAY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요일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549947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TIME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시간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026547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SIZE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이용 고객 수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760286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BACEC92-9517-4484-B947-B7B2B89DC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4" b="17188"/>
          <a:stretch/>
        </p:blipFill>
        <p:spPr>
          <a:xfrm>
            <a:off x="2987825" y="1352624"/>
            <a:ext cx="2695426" cy="10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3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329449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불러와서 시각화하기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325762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 하기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80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matplotlib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데이터를 확인하고 정제하는 방법을 알 수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모서리가 둥근 직사각형 5">
            <a:extLst>
              <a:ext uri="{FF2B5EF4-FFF2-40B4-BE49-F238E27FC236}">
                <a16:creationId xmlns:a16="http://schemas.microsoft.com/office/drawing/2014/main" id="{F398A08A-1761-4231-ABA8-C0F0427D7F3B}"/>
              </a:ext>
            </a:extLst>
          </p:cNvPr>
          <p:cNvSpPr/>
          <p:nvPr/>
        </p:nvSpPr>
        <p:spPr>
          <a:xfrm>
            <a:off x="708747" y="3764062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2" name="그룹 54">
            <a:extLst>
              <a:ext uri="{FF2B5EF4-FFF2-40B4-BE49-F238E27FC236}">
                <a16:creationId xmlns:a16="http://schemas.microsoft.com/office/drawing/2014/main" id="{9B78ED67-733D-4B1E-BBEB-EA0CD32DAC7B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743668"/>
            <a:ext cx="539750" cy="479425"/>
            <a:chOff x="1328347" y="2337753"/>
            <a:chExt cx="541775" cy="535025"/>
          </a:xfrm>
        </p:grpSpPr>
        <p:sp>
          <p:nvSpPr>
            <p:cNvPr id="53" name="모서리가 둥근 직사각형 35">
              <a:extLst>
                <a:ext uri="{FF2B5EF4-FFF2-40B4-BE49-F238E27FC236}">
                  <a16:creationId xmlns:a16="http://schemas.microsoft.com/office/drawing/2014/main" id="{A97C50B6-F445-4216-BE15-CCF4C13E77B2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36">
              <a:extLst>
                <a:ext uri="{FF2B5EF4-FFF2-40B4-BE49-F238E27FC236}">
                  <a16:creationId xmlns:a16="http://schemas.microsoft.com/office/drawing/2014/main" id="{67125824-007F-4AD8-BE07-85C9BDE245AC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2074D92-CB72-4F5D-8752-4C8AC7EAA6CF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자유형 38">
              <a:extLst>
                <a:ext uri="{FF2B5EF4-FFF2-40B4-BE49-F238E27FC236}">
                  <a16:creationId xmlns:a16="http://schemas.microsoft.com/office/drawing/2014/main" id="{26A9A0C7-B25A-4B6F-8882-A75AD2B1EE6D}"/>
                </a:ext>
              </a:extLst>
            </p:cNvPr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102249A-7285-4256-A0B0-ADCE44DD47A1}"/>
              </a:ext>
            </a:extLst>
          </p:cNvPr>
          <p:cNvSpPr txBox="1"/>
          <p:nvPr/>
        </p:nvSpPr>
        <p:spPr>
          <a:xfrm>
            <a:off x="764946" y="3737907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A7A8785-DA97-4C0C-BBE8-71ACFD0860B5}"/>
              </a:ext>
            </a:extLst>
          </p:cNvPr>
          <p:cNvSpPr/>
          <p:nvPr/>
        </p:nvSpPr>
        <p:spPr>
          <a:xfrm>
            <a:off x="1263443" y="3743924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34" name="모서리가 둥근 직사각형 10">
            <a:extLst>
              <a:ext uri="{FF2B5EF4-FFF2-40B4-BE49-F238E27FC236}">
                <a16:creationId xmlns:a16="http://schemas.microsoft.com/office/drawing/2014/main" id="{66144539-EEBD-45C2-87FF-1DB7887C6A55}"/>
              </a:ext>
            </a:extLst>
          </p:cNvPr>
          <p:cNvSpPr/>
          <p:nvPr/>
        </p:nvSpPr>
        <p:spPr>
          <a:xfrm>
            <a:off x="708747" y="3110515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17295A-7366-4BF3-8DE9-2A808EA29BDB}"/>
              </a:ext>
            </a:extLst>
          </p:cNvPr>
          <p:cNvSpPr/>
          <p:nvPr/>
        </p:nvSpPr>
        <p:spPr>
          <a:xfrm>
            <a:off x="1263443" y="3076459"/>
            <a:ext cx="1617751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-Seaborn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6">
            <a:extLst>
              <a:ext uri="{FF2B5EF4-FFF2-40B4-BE49-F238E27FC236}">
                <a16:creationId xmlns:a16="http://schemas.microsoft.com/office/drawing/2014/main" id="{64B357D0-B171-424D-8B9D-0AE3530BD0B7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086528"/>
            <a:ext cx="539750" cy="479425"/>
            <a:chOff x="1328347" y="2337753"/>
            <a:chExt cx="541775" cy="535025"/>
          </a:xfrm>
        </p:grpSpPr>
        <p:sp>
          <p:nvSpPr>
            <p:cNvPr id="37" name="모서리가 둥근 직사각형 23">
              <a:extLst>
                <a:ext uri="{FF2B5EF4-FFF2-40B4-BE49-F238E27FC236}">
                  <a16:creationId xmlns:a16="http://schemas.microsoft.com/office/drawing/2014/main" id="{09DD61E5-E5F4-45F3-B4D0-0BC23BB276C2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834F736A-ED79-443F-9DEE-D95AFE75E461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27236F4-CCC8-48DC-A38B-46D6C4C44338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0" name="자유형 26">
              <a:extLst>
                <a:ext uri="{FF2B5EF4-FFF2-40B4-BE49-F238E27FC236}">
                  <a16:creationId xmlns:a16="http://schemas.microsoft.com/office/drawing/2014/main" id="{CC5E4FA2-BF3F-49EB-BD31-7344CA9CF9F3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9C320E1-F0F3-4964-B876-58DAF97AD94F}"/>
              </a:ext>
            </a:extLst>
          </p:cNvPr>
          <p:cNvSpPr txBox="1"/>
          <p:nvPr/>
        </p:nvSpPr>
        <p:spPr>
          <a:xfrm>
            <a:off x="764946" y="3081488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904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CountPlot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6363" y="1876977"/>
            <a:ext cx="80913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</a:rPr>
              <a:t>#pip install </a:t>
            </a:r>
            <a:r>
              <a:rPr lang="en-US" altLang="ko-KR" sz="1000" dirty="0" err="1">
                <a:solidFill>
                  <a:schemeClr val="tx1"/>
                </a:solidFill>
              </a:rPr>
              <a:t>seasborn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import </a:t>
            </a:r>
            <a:r>
              <a:rPr lang="en-US" altLang="ko-KR" sz="1000" dirty="0" err="1">
                <a:solidFill>
                  <a:schemeClr val="tx1"/>
                </a:solidFill>
              </a:rPr>
              <a:t>seaborn</a:t>
            </a:r>
            <a:r>
              <a:rPr lang="en-US" altLang="ko-KR" sz="1000" dirty="0">
                <a:solidFill>
                  <a:schemeClr val="tx1"/>
                </a:solidFill>
              </a:rPr>
              <a:t> as </a:t>
            </a:r>
            <a:r>
              <a:rPr lang="en-US" altLang="ko-KR" sz="1000" dirty="0" err="1">
                <a:solidFill>
                  <a:schemeClr val="tx1"/>
                </a:solidFill>
              </a:rPr>
              <a:t>sns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%</a:t>
            </a:r>
            <a:r>
              <a:rPr lang="en-US" altLang="ko-KR" sz="1000" dirty="0" err="1">
                <a:solidFill>
                  <a:schemeClr val="tx1"/>
                </a:solidFill>
              </a:rPr>
              <a:t>matplotlib</a:t>
            </a:r>
            <a:r>
              <a:rPr lang="en-US" altLang="ko-KR" sz="1000" dirty="0">
                <a:solidFill>
                  <a:schemeClr val="tx1"/>
                </a:solidFill>
              </a:rPr>
              <a:t> inline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tips = </a:t>
            </a:r>
            <a:r>
              <a:rPr lang="en-US" altLang="ko-KR" sz="1000" dirty="0" err="1">
                <a:solidFill>
                  <a:schemeClr val="tx1"/>
                </a:solidFill>
              </a:rPr>
              <a:t>sns.load_dataset</a:t>
            </a:r>
            <a:r>
              <a:rPr lang="en-US" altLang="ko-KR" sz="1000" dirty="0">
                <a:solidFill>
                  <a:schemeClr val="tx1"/>
                </a:solidFill>
              </a:rPr>
              <a:t>('tips')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sns.countplot(x="day", data = tips)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E60D74-E5B0-4C13-AF52-52B411DD2E8D}"/>
              </a:ext>
            </a:extLst>
          </p:cNvPr>
          <p:cNvSpPr/>
          <p:nvPr/>
        </p:nvSpPr>
        <p:spPr>
          <a:xfrm>
            <a:off x="483369" y="1347614"/>
            <a:ext cx="8091346" cy="349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컬럼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값의 개수를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확인하기 위함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4FEDB6-D324-48F8-AFA4-C98A19B4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573" y="1862243"/>
            <a:ext cx="3813802" cy="30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9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250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Distplot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6363" y="1876977"/>
            <a:ext cx="80913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</a:rPr>
              <a:t>#pip install </a:t>
            </a:r>
            <a:r>
              <a:rPr lang="en-US" altLang="ko-KR" sz="1000" dirty="0" err="1">
                <a:solidFill>
                  <a:schemeClr val="tx1"/>
                </a:solidFill>
              </a:rPr>
              <a:t>seasborn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import </a:t>
            </a:r>
            <a:r>
              <a:rPr lang="en-US" altLang="ko-KR" sz="1000" dirty="0" err="1">
                <a:solidFill>
                  <a:schemeClr val="tx1"/>
                </a:solidFill>
              </a:rPr>
              <a:t>seaborn</a:t>
            </a:r>
            <a:r>
              <a:rPr lang="en-US" altLang="ko-KR" sz="1000" dirty="0">
                <a:solidFill>
                  <a:schemeClr val="tx1"/>
                </a:solidFill>
              </a:rPr>
              <a:t> as </a:t>
            </a:r>
            <a:r>
              <a:rPr lang="en-US" altLang="ko-KR" sz="1000" dirty="0" err="1">
                <a:solidFill>
                  <a:schemeClr val="tx1"/>
                </a:solidFill>
              </a:rPr>
              <a:t>sns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%</a:t>
            </a:r>
            <a:r>
              <a:rPr lang="en-US" altLang="ko-KR" sz="1000" dirty="0" err="1">
                <a:solidFill>
                  <a:schemeClr val="tx1"/>
                </a:solidFill>
              </a:rPr>
              <a:t>matplotlib</a:t>
            </a:r>
            <a:r>
              <a:rPr lang="en-US" altLang="ko-KR" sz="1000" dirty="0">
                <a:solidFill>
                  <a:schemeClr val="tx1"/>
                </a:solidFill>
              </a:rPr>
              <a:t> inline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tips = </a:t>
            </a:r>
            <a:r>
              <a:rPr lang="en-US" altLang="ko-KR" sz="1000" dirty="0" err="1">
                <a:solidFill>
                  <a:schemeClr val="tx1"/>
                </a:solidFill>
              </a:rPr>
              <a:t>sns.load_dataset</a:t>
            </a:r>
            <a:r>
              <a:rPr lang="en-US" altLang="ko-KR" sz="1000" dirty="0">
                <a:solidFill>
                  <a:schemeClr val="tx1"/>
                </a:solidFill>
              </a:rPr>
              <a:t>('tips')</a:t>
            </a:r>
          </a:p>
          <a:p>
            <a:r>
              <a:rPr lang="en-US" altLang="ko-KR" sz="1000" dirty="0" err="1">
                <a:solidFill>
                  <a:schemeClr val="tx1"/>
                </a:solidFill>
              </a:rPr>
              <a:t>tips.head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38ED01-F13E-4B76-8A9A-0015ACA09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2019001"/>
            <a:ext cx="3540541" cy="28651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E60D74-E5B0-4C13-AF52-52B411DD2E8D}"/>
              </a:ext>
            </a:extLst>
          </p:cNvPr>
          <p:cNvSpPr/>
          <p:nvPr/>
        </p:nvSpPr>
        <p:spPr>
          <a:xfrm>
            <a:off x="483369" y="1347614"/>
            <a:ext cx="8091346" cy="349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컬럼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값의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분포도를 확인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하기위한 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차트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3352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Jointplot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1854763"/>
            <a:ext cx="4304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sns.jointplot</a:t>
            </a:r>
            <a:r>
              <a:rPr lang="en-US" altLang="ko-KR" sz="1400" dirty="0">
                <a:solidFill>
                  <a:schemeClr val="tx1"/>
                </a:solidFill>
              </a:rPr>
              <a:t>(x= '</a:t>
            </a:r>
            <a:r>
              <a:rPr lang="en-US" altLang="ko-KR" sz="1400" dirty="0" err="1">
                <a:solidFill>
                  <a:schemeClr val="tx1"/>
                </a:solidFill>
              </a:rPr>
              <a:t>total_bill</a:t>
            </a:r>
            <a:r>
              <a:rPr lang="en-US" altLang="ko-KR" sz="1400" dirty="0">
                <a:solidFill>
                  <a:schemeClr val="tx1"/>
                </a:solidFill>
              </a:rPr>
              <a:t>', y = 'tip', data = tips)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235AA6-7D0E-4DB0-96E5-0771615F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661" y="2512119"/>
            <a:ext cx="2257635" cy="229226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A45FF5-87A9-4254-A41B-6EE9A1CBACE7}"/>
              </a:ext>
            </a:extLst>
          </p:cNvPr>
          <p:cNvSpPr/>
          <p:nvPr/>
        </p:nvSpPr>
        <p:spPr>
          <a:xfrm>
            <a:off x="483369" y="1347614"/>
            <a:ext cx="8091346" cy="349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실수형 데이터 시각화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0D40C-D407-467F-82F6-C9EDA097EA1F}"/>
              </a:ext>
            </a:extLst>
          </p:cNvPr>
          <p:cNvSpPr txBox="1"/>
          <p:nvPr/>
        </p:nvSpPr>
        <p:spPr>
          <a:xfrm>
            <a:off x="502821" y="2835125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금액대비 실제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tip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분포 및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각 카테고리별 분포도를 함께 볼수 있음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EAC5F676-B4F9-4DFC-B8EB-DE01B0F42B6A}"/>
              </a:ext>
            </a:extLst>
          </p:cNvPr>
          <p:cNvSpPr/>
          <p:nvPr/>
        </p:nvSpPr>
        <p:spPr bwMode="auto">
          <a:xfrm>
            <a:off x="802372" y="2389274"/>
            <a:ext cx="2304256" cy="364952"/>
          </a:xfrm>
          <a:prstGeom prst="wedgeRectCallout">
            <a:avLst>
              <a:gd name="adj1" fmla="val -31581"/>
              <a:gd name="adj2" fmla="val -99316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데이터가 숫자형 데이터가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2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차원으로 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있는경우 활용가능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935D0D5D-BB7F-494C-A8E6-95D2BB4D0E02}"/>
              </a:ext>
            </a:extLst>
          </p:cNvPr>
          <p:cNvSpPr/>
          <p:nvPr/>
        </p:nvSpPr>
        <p:spPr bwMode="auto">
          <a:xfrm>
            <a:off x="2339752" y="3568604"/>
            <a:ext cx="2304256" cy="461665"/>
          </a:xfrm>
          <a:prstGeom prst="wedgeRectCallout">
            <a:avLst>
              <a:gd name="adj1" fmla="val 16369"/>
              <a:gd name="adj2" fmla="val -351671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kind=“kde”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추가 시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커널 밀도함수 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시연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7910C1-37AC-4A2A-90D9-497B279B4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057" y="1729569"/>
            <a:ext cx="2469082" cy="24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843558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customerData.csv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파일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[DEVICECOUNT, PRODUCTAGE]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두개 컬럼에 대한 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JointPlot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구현하세요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4531B-735E-4DFE-B0DB-F8540714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5" y="2424688"/>
            <a:ext cx="2531356" cy="25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7759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745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pairplot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539552" y="2067694"/>
            <a:ext cx="34405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sns.pairplot</a:t>
            </a:r>
            <a:r>
              <a:rPr lang="en-US" altLang="ko-KR" sz="1000" dirty="0">
                <a:solidFill>
                  <a:schemeClr val="tx1"/>
                </a:solidFill>
              </a:rPr>
              <a:t>(tips)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 err="1">
                <a:solidFill>
                  <a:schemeClr val="tx1"/>
                </a:solidFill>
              </a:rPr>
              <a:t>sns.pairplot</a:t>
            </a:r>
            <a:r>
              <a:rPr lang="en-US" altLang="ko-KR" sz="1000" dirty="0">
                <a:solidFill>
                  <a:schemeClr val="tx1"/>
                </a:solidFill>
              </a:rPr>
              <a:t>(tips, hue = 'sex')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#hue</a:t>
            </a:r>
            <a:r>
              <a:rPr lang="ko-KR" altLang="en-US" sz="1000" dirty="0">
                <a:solidFill>
                  <a:schemeClr val="tx1"/>
                </a:solidFill>
              </a:rPr>
              <a:t>라는 </a:t>
            </a:r>
            <a:r>
              <a:rPr lang="ko-KR" altLang="en-US" sz="1000" dirty="0" err="1">
                <a:solidFill>
                  <a:schemeClr val="tx1"/>
                </a:solidFill>
              </a:rPr>
              <a:t>그룹바이를</a:t>
            </a:r>
            <a:r>
              <a:rPr lang="ko-KR" altLang="en-US" sz="1000" dirty="0">
                <a:solidFill>
                  <a:schemeClr val="tx1"/>
                </a:solidFill>
              </a:rPr>
              <a:t> 이용함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이상 데이터 시각화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BCDC63-BE96-4FEF-8F6D-393142874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854" y="1967966"/>
            <a:ext cx="2738729" cy="2761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4D1646-5660-4E18-9398-4D1E5E1DA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980792"/>
            <a:ext cx="3142742" cy="27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5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843558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customerData.csv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파일 활용하여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pairplot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구현하세요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4531B-735E-4DFE-B0DB-F8540714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5" y="2424688"/>
            <a:ext cx="2531356" cy="25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542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809EAD-ED11-4DBA-9152-EF6CB1A1D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206884"/>
            <a:ext cx="3846761" cy="2671809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0976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barplot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4576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sns.barplot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>
                <a:solidFill>
                  <a:schemeClr val="tx1"/>
                </a:solidFill>
              </a:rPr>
              <a:t>x=</a:t>
            </a:r>
            <a:r>
              <a:rPr lang="ko-KR" altLang="en-US" sz="1400">
                <a:solidFill>
                  <a:schemeClr val="tx1"/>
                </a:solidFill>
              </a:rPr>
              <a:t>‘</a:t>
            </a:r>
            <a:r>
              <a:rPr lang="en-US" altLang="ko-KR" sz="1400">
                <a:solidFill>
                  <a:schemeClr val="tx1"/>
                </a:solidFill>
              </a:rPr>
              <a:t>time', </a:t>
            </a:r>
            <a:r>
              <a:rPr lang="en-US" altLang="ko-KR" sz="1400" dirty="0">
                <a:solidFill>
                  <a:schemeClr val="tx1"/>
                </a:solidFill>
              </a:rPr>
              <a:t>y='</a:t>
            </a:r>
            <a:r>
              <a:rPr lang="en-US" altLang="ko-KR" sz="1400" dirty="0" err="1">
                <a:solidFill>
                  <a:schemeClr val="tx1"/>
                </a:solidFill>
              </a:rPr>
              <a:t>total_bill</a:t>
            </a:r>
            <a:r>
              <a:rPr lang="en-US" altLang="ko-KR" sz="1400" dirty="0">
                <a:solidFill>
                  <a:schemeClr val="tx1"/>
                </a:solidFill>
              </a:rPr>
              <a:t>', data = tips)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평균 및 실제 범위를 시각화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45F43A74-7D31-4E3E-94A5-29BB3F341920}"/>
              </a:ext>
            </a:extLst>
          </p:cNvPr>
          <p:cNvSpPr/>
          <p:nvPr/>
        </p:nvSpPr>
        <p:spPr bwMode="auto">
          <a:xfrm>
            <a:off x="1270819" y="3857003"/>
            <a:ext cx="1656184" cy="246222"/>
          </a:xfrm>
          <a:prstGeom prst="wedgeRectCallout">
            <a:avLst>
              <a:gd name="adj1" fmla="val 72862"/>
              <a:gd name="adj2" fmla="val -109591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데이터 평균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0399AFB0-9E57-4AE4-B71D-C5C2E1594523}"/>
              </a:ext>
            </a:extLst>
          </p:cNvPr>
          <p:cNvSpPr/>
          <p:nvPr/>
        </p:nvSpPr>
        <p:spPr bwMode="auto">
          <a:xfrm>
            <a:off x="1193218" y="2394434"/>
            <a:ext cx="1656184" cy="489136"/>
          </a:xfrm>
          <a:prstGeom prst="wedgeRectCallout">
            <a:avLst>
              <a:gd name="adj1" fmla="val 116125"/>
              <a:gd name="adj2" fmla="val 71385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데이터의 편차</a:t>
            </a:r>
            <a:endParaRPr lang="en-US" altLang="ko-KR" sz="1000" b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크기를 선으로 표기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93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498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boxplot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사분위수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등분하는 위치의 수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63F75A-AA2B-4971-88C4-43DE17AF8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75" y="1937982"/>
            <a:ext cx="3941740" cy="29152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1E5046-BE73-4D40-91FF-CF6B498A6598}"/>
              </a:ext>
            </a:extLst>
          </p:cNvPr>
          <p:cNvSpPr/>
          <p:nvPr/>
        </p:nvSpPr>
        <p:spPr>
          <a:xfrm>
            <a:off x="483369" y="1995686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중앙값 </a:t>
            </a:r>
            <a:r>
              <a:rPr lang="en-US" altLang="ko-KR"/>
              <a:t>: </a:t>
            </a:r>
            <a:r>
              <a:rPr lang="ko-KR" altLang="en-US"/>
              <a:t>정렬된 데이터 집합의 중앙에 위치한 값</a:t>
            </a:r>
            <a:br>
              <a:rPr lang="en-US" altLang="ko-KR"/>
            </a:br>
            <a:r>
              <a:rPr lang="en-US" altLang="ko-KR"/>
              <a:t>            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짝수개인 경우 가운데 두개의 평균값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E9810-37F0-4CBF-BC9A-31BDE5A4DC6A}"/>
              </a:ext>
            </a:extLst>
          </p:cNvPr>
          <p:cNvSpPr/>
          <p:nvPr/>
        </p:nvSpPr>
        <p:spPr>
          <a:xfrm>
            <a:off x="456468" y="4576228"/>
            <a:ext cx="3028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https://www.mathway.com/ko/Algebra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B81CE7-C675-4CA4-BA72-F303C77838E4}"/>
              </a:ext>
            </a:extLst>
          </p:cNvPr>
          <p:cNvSpPr/>
          <p:nvPr/>
        </p:nvSpPr>
        <p:spPr>
          <a:xfrm>
            <a:off x="465094" y="2685100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사분위수</a:t>
            </a:r>
            <a:r>
              <a:rPr lang="en-US" altLang="ko-KR"/>
              <a:t>: </a:t>
            </a:r>
            <a:r>
              <a:rPr lang="ko-KR" altLang="en-US"/>
              <a:t>데이터 하단의 중앙값</a:t>
            </a:r>
            <a:endParaRPr lang="en-US" altLang="ko-KR"/>
          </a:p>
          <a:p>
            <a:r>
              <a:rPr lang="en-US" altLang="ko-KR"/>
              <a:t>3</a:t>
            </a:r>
            <a:r>
              <a:rPr lang="ko-KR" altLang="en-US"/>
              <a:t>사분위수</a:t>
            </a:r>
            <a:r>
              <a:rPr lang="en-US" altLang="ko-KR"/>
              <a:t>: </a:t>
            </a:r>
            <a:r>
              <a:rPr lang="ko-KR" altLang="en-US"/>
              <a:t>데이터 상단의 중앙값</a:t>
            </a:r>
          </a:p>
        </p:txBody>
      </p:sp>
    </p:spTree>
    <p:extLst>
      <p:ext uri="{BB962C8B-B14F-4D97-AF65-F5344CB8AC3E}">
        <p14:creationId xmlns:p14="http://schemas.microsoft.com/office/powerpoint/2010/main" val="15140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498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boxplot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구현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4792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sns.boxplot</a:t>
            </a:r>
            <a:r>
              <a:rPr lang="en-US" altLang="ko-KR" sz="1400" dirty="0">
                <a:solidFill>
                  <a:schemeClr val="tx1"/>
                </a:solidFill>
              </a:rPr>
              <a:t>(x='day', y='</a:t>
            </a:r>
            <a:r>
              <a:rPr lang="en-US" altLang="ko-KR" sz="1400">
                <a:solidFill>
                  <a:schemeClr val="tx1"/>
                </a:solidFill>
              </a:rPr>
              <a:t>total_bill',data</a:t>
            </a:r>
            <a:r>
              <a:rPr lang="en-US" altLang="ko-KR" sz="1400" dirty="0">
                <a:solidFill>
                  <a:schemeClr val="tx1"/>
                </a:solidFill>
              </a:rPr>
              <a:t>=tips)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정해진 카테고리 기준에 어떤 범위의 분포를 보여주는지 </a:t>
            </a: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차트화함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CDF61F-4531-4DE3-989A-0B3BD86DD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211710"/>
            <a:ext cx="3724945" cy="2543745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7C19EDA3-651D-4918-A971-86BA6D6B4EB1}"/>
              </a:ext>
            </a:extLst>
          </p:cNvPr>
          <p:cNvSpPr/>
          <p:nvPr/>
        </p:nvSpPr>
        <p:spPr bwMode="auto">
          <a:xfrm>
            <a:off x="2455840" y="4371950"/>
            <a:ext cx="1656184" cy="246222"/>
          </a:xfrm>
          <a:prstGeom prst="wedgeRectCallout">
            <a:avLst>
              <a:gd name="adj1" fmla="val 135358"/>
              <a:gd name="adj2" fmla="val -14311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indent="-228600" algn="ctr"/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1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사분위수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– (IQR * 1.5)</a:t>
            </a:r>
            <a:endParaRPr lang="ko-KR" altLang="en-US" sz="1000" b="0" dirty="0">
              <a:solidFill>
                <a:schemeClr val="tx1">
                  <a:lumMod val="75000"/>
                </a:schemeClr>
              </a:solidFill>
              <a:cs typeface="HY견고딕" pitchFamily="18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7C37E0-7FBB-442C-9EDD-FD174BBB2164}"/>
              </a:ext>
            </a:extLst>
          </p:cNvPr>
          <p:cNvSpPr/>
          <p:nvPr/>
        </p:nvSpPr>
        <p:spPr bwMode="auto">
          <a:xfrm>
            <a:off x="2455840" y="2720951"/>
            <a:ext cx="1656184" cy="246222"/>
          </a:xfrm>
          <a:prstGeom prst="wedgeRectCallout">
            <a:avLst>
              <a:gd name="adj1" fmla="val 137658"/>
              <a:gd name="adj2" fmla="val 156044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3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사분위수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+ (IQR * 1.5)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5BAF8336-67E4-47B5-8E43-E8D54BFCB975}"/>
              </a:ext>
            </a:extLst>
          </p:cNvPr>
          <p:cNvSpPr/>
          <p:nvPr/>
        </p:nvSpPr>
        <p:spPr bwMode="auto">
          <a:xfrm>
            <a:off x="2468267" y="3870618"/>
            <a:ext cx="1656184" cy="246222"/>
          </a:xfrm>
          <a:prstGeom prst="wedgeRectCallout">
            <a:avLst>
              <a:gd name="adj1" fmla="val 116570"/>
              <a:gd name="adj2" fmla="val -1674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1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사분위수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(25%)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9E5C52A-43F6-47FC-8AC9-4CFCF3FB8232}"/>
              </a:ext>
            </a:extLst>
          </p:cNvPr>
          <p:cNvSpPr/>
          <p:nvPr/>
        </p:nvSpPr>
        <p:spPr bwMode="auto">
          <a:xfrm>
            <a:off x="2455840" y="3204444"/>
            <a:ext cx="1656184" cy="246222"/>
          </a:xfrm>
          <a:prstGeom prst="wedgeRectCallout">
            <a:avLst>
              <a:gd name="adj1" fmla="val 116570"/>
              <a:gd name="adj2" fmla="val 14830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3</a:t>
            </a: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사분위수 </a:t>
            </a:r>
            <a:r>
              <a:rPr lang="en-US" altLang="ko-KR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(75%)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F403A4E-F181-426D-A03C-769AAB49DDA7}"/>
              </a:ext>
            </a:extLst>
          </p:cNvPr>
          <p:cNvSpPr/>
          <p:nvPr/>
        </p:nvSpPr>
        <p:spPr bwMode="auto">
          <a:xfrm>
            <a:off x="1619761" y="3524900"/>
            <a:ext cx="1656184" cy="246222"/>
          </a:xfrm>
          <a:prstGeom prst="wedgeRectCallout">
            <a:avLst>
              <a:gd name="adj1" fmla="val 167180"/>
              <a:gd name="adj2" fmla="val 58043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중앙값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08AF372C-8F8E-4651-B0F6-967B8056DDE7}"/>
              </a:ext>
            </a:extLst>
          </p:cNvPr>
          <p:cNvSpPr/>
          <p:nvPr/>
        </p:nvSpPr>
        <p:spPr bwMode="auto">
          <a:xfrm>
            <a:off x="2883152" y="2244125"/>
            <a:ext cx="1656184" cy="246222"/>
          </a:xfrm>
          <a:prstGeom prst="wedgeRectCallout">
            <a:avLst>
              <a:gd name="adj1" fmla="val 137658"/>
              <a:gd name="adj2" fmla="val 156044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outlier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15846-0C3D-42F6-9C8B-B8E3F8110B96}"/>
              </a:ext>
            </a:extLst>
          </p:cNvPr>
          <p:cNvSpPr txBox="1"/>
          <p:nvPr/>
        </p:nvSpPr>
        <p:spPr>
          <a:xfrm>
            <a:off x="2335236" y="4685059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* IQR = 3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사분위수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– 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사분위수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03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946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corr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34405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tips.corr()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상관관계를 확인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399E4-D6F5-4C43-A709-05297F6D5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222" y="2139702"/>
            <a:ext cx="38195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042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1. 1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 차트 그리기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라인차트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순서에 따른 변화량을 시각화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64009C-2167-42E3-8786-C1B9F88FB5C1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83369" y="2139702"/>
            <a:ext cx="8091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%matplotlib inline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x=[1,2,3,4,5,6,7,8,9,10]</a:t>
            </a:r>
          </a:p>
          <a:p>
            <a:r>
              <a:rPr lang="en-US" altLang="ko-KR">
                <a:solidFill>
                  <a:schemeClr val="tx1"/>
                </a:solidFill>
              </a:rPr>
              <a:t>y=[1,4,9,16,25,36,49,64,81,100]</a:t>
            </a:r>
          </a:p>
          <a:p>
            <a:r>
              <a:rPr lang="en-US" altLang="ko-KR">
                <a:solidFill>
                  <a:schemeClr val="tx1"/>
                </a:solidFill>
              </a:rPr>
              <a:t>plt.plot(x,y)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68D69-AA41-4C69-8F09-A6F07EB7C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916" y="2226495"/>
            <a:ext cx="4125483" cy="2732017"/>
          </a:xfrm>
          <a:prstGeom prst="rect">
            <a:avLst/>
          </a:prstGeom>
        </p:spPr>
      </p:pic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89281936-AF93-445D-BCC3-E6A6C29483CA}"/>
              </a:ext>
            </a:extLst>
          </p:cNvPr>
          <p:cNvSpPr/>
          <p:nvPr/>
        </p:nvSpPr>
        <p:spPr bwMode="auto">
          <a:xfrm>
            <a:off x="2378775" y="3016865"/>
            <a:ext cx="2367011" cy="328698"/>
          </a:xfrm>
          <a:prstGeom prst="wedgeRectCallout">
            <a:avLst>
              <a:gd name="adj1" fmla="val -62737"/>
              <a:gd name="adj2" fmla="val -4549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노트북 내부 그림표시 지정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38FC5C4E-1D1A-42A3-B754-FA1A5D32B4F2}"/>
              </a:ext>
            </a:extLst>
          </p:cNvPr>
          <p:cNvSpPr/>
          <p:nvPr/>
        </p:nvSpPr>
        <p:spPr bwMode="auto">
          <a:xfrm>
            <a:off x="2394159" y="2602420"/>
            <a:ext cx="2367011" cy="328698"/>
          </a:xfrm>
          <a:prstGeom prst="wedgeRectCallout">
            <a:avLst>
              <a:gd name="adj1" fmla="val -62737"/>
              <a:gd name="adj2" fmla="val -4549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matplotlib </a:t>
            </a:r>
            <a:r>
              <a:rPr lang="ko-KR" altLang="en-US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내 </a:t>
            </a:r>
            <a:r>
              <a:rPr lang="en-US" altLang="ko-KR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pyplot </a:t>
            </a:r>
            <a:r>
              <a:rPr lang="ko-KR" altLang="en-US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시각화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6E41B803-88BB-4E35-93B8-53B45569148E}"/>
              </a:ext>
            </a:extLst>
          </p:cNvPr>
          <p:cNvSpPr/>
          <p:nvPr/>
        </p:nvSpPr>
        <p:spPr bwMode="auto">
          <a:xfrm>
            <a:off x="1619672" y="4014380"/>
            <a:ext cx="2367011" cy="511145"/>
          </a:xfrm>
          <a:prstGeom prst="wedgeRectCallout">
            <a:avLst>
              <a:gd name="adj1" fmla="val -56728"/>
              <a:gd name="adj2" fmla="val -102739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첫번째 인자는 </a:t>
            </a: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x 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좌표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두번째 인자는 </a:t>
            </a:r>
            <a:r>
              <a:rPr kumimoji="1" lang="en-US" altLang="ko-KR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y</a:t>
            </a: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좌표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2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7569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Heatmap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34405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tc = tips.corr()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sns.heatmap(tc, annot = True)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자료에 대한 상관관계를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 map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표현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C8702C-EA96-4724-ACE2-939C17182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415" y="1886857"/>
            <a:ext cx="43053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45821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Heatmap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3440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/>
              <a:t>flights = sns.load_dataset('flights')</a:t>
            </a:r>
          </a:p>
          <a:p>
            <a:r>
              <a:rPr lang="en-US" altLang="ko-KR" sz="1000"/>
              <a:t>fp = flights.pivot_table(index='month', columns='year', values = 'passengers')</a:t>
            </a:r>
          </a:p>
          <a:p>
            <a:endParaRPr lang="en-US" altLang="ko-KR" sz="1000"/>
          </a:p>
          <a:p>
            <a:r>
              <a:rPr lang="en-US" altLang="ko-KR" sz="1000"/>
              <a:t>fp.head()</a:t>
            </a:r>
          </a:p>
          <a:p>
            <a:endParaRPr lang="en-US" altLang="ko-KR" sz="1000"/>
          </a:p>
          <a:p>
            <a:r>
              <a:rPr lang="en-US" altLang="ko-KR" sz="1000"/>
              <a:t>sns.heatmap(fp)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자료에 대한 상관관계를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 map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표현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200BAC-65B8-42D4-B465-5623E3459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815" y="2290564"/>
            <a:ext cx="3643005" cy="23699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5DEB1F-C2EE-48C7-B447-2DD490F5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682" y="3475556"/>
            <a:ext cx="3440559" cy="1209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8F574-8A02-48A1-8249-E063933DC164}"/>
              </a:ext>
            </a:extLst>
          </p:cNvPr>
          <p:cNvSpPr txBox="1"/>
          <p:nvPr/>
        </p:nvSpPr>
        <p:spPr>
          <a:xfrm>
            <a:off x="427513" y="3013891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연도가 증가함에 따라 승객수가 증가하고 있음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*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여름에 또 집중됨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304611-D42A-4414-99D0-75016C03F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3" y="3475556"/>
            <a:ext cx="1656183" cy="122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0863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lmplot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Seaborn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1F758-BF2B-4ECD-91B9-9EC7876DBC81}"/>
              </a:ext>
            </a:extLst>
          </p:cNvPr>
          <p:cNvSpPr/>
          <p:nvPr/>
        </p:nvSpPr>
        <p:spPr>
          <a:xfrm>
            <a:off x="427513" y="1857681"/>
            <a:ext cx="580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sns.lmplot(x='total_bill', y = 'tip', data = tips 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sns.lmplot(x='total_bill', y = 'tip', data = tips, hue = 'sex', markers = ['o','v'] 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8103-5728-44C5-8474-558269D7AADD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데이터의 상관관계를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형태로 뽑아내는 차트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F13D8A-CB18-4292-A81D-42F01BED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44" y="2463598"/>
            <a:ext cx="2460746" cy="23345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5AB78-CF59-46E2-A912-B9228E0B4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507" y="2463598"/>
            <a:ext cx="2813236" cy="233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DFD440-7F2A-4BD6-BDF0-FA0B4116E85F}"/>
              </a:ext>
            </a:extLst>
          </p:cNvPr>
          <p:cNvSpPr txBox="1"/>
          <p:nvPr/>
        </p:nvSpPr>
        <p:spPr>
          <a:xfrm>
            <a:off x="539552" y="2067694"/>
            <a:ext cx="8219988" cy="201622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lmplot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을 활용하여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customerData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분석하세요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08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EAF2E88-D16C-48C9-9164-22E4A12F3495}"/>
              </a:ext>
            </a:extLst>
          </p:cNvPr>
          <p:cNvSpPr txBox="1"/>
          <p:nvPr/>
        </p:nvSpPr>
        <p:spPr>
          <a:xfrm>
            <a:off x="0" y="857928"/>
            <a:ext cx="9144000" cy="852047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 anchorCtr="0"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300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300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30DE5-35B9-48A2-9401-F15A4E6C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C8CF4CC4-2B3E-4E1B-94CB-8D7F69C16FA1}" type="slidenum">
              <a:rPr kumimoji="0" lang="ko-KR" altLang="en-US" b="0">
                <a:solidFill>
                  <a:prstClr val="black">
                    <a:tint val="75000"/>
                  </a:prstClr>
                </a:solidFill>
                <a:latin typeface="나눔스퀘어라운드 Bold" pitchFamily="50" charset="-127"/>
                <a:ea typeface="나눔스퀘어라운드 Bold" pitchFamily="50" charset="-127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34</a:t>
            </a:fld>
            <a:endParaRPr kumimoji="0" lang="ko-KR" altLang="en-US" b="0" dirty="0">
              <a:solidFill>
                <a:prstClr val="black">
                  <a:tint val="75000"/>
                </a:prst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3341847" y="2548646"/>
            <a:ext cx="365998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Appendix: tableau </a:t>
            </a:r>
            <a:r>
              <a:rPr kumimoji="0" lang="ko-KR" altLang="en-US" sz="1800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매뉴얼</a:t>
            </a:r>
            <a:endParaRPr kumimoji="0" lang="en-US" altLang="ko-KR" sz="1800" dirty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718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527" y="266394"/>
            <a:ext cx="8901148" cy="422398"/>
          </a:xfrm>
        </p:spPr>
        <p:txBody>
          <a:bodyPr>
            <a:normAutofit fontScale="90000"/>
          </a:bodyPr>
          <a:lstStyle/>
          <a:p>
            <a:pPr algn="just"/>
            <a:r>
              <a:rPr lang="en-US" altLang="ko-KR" dirty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dirty="0">
                <a:latin typeface="나눔스퀘어라운드 ExtraBold" pitchFamily="50" charset="-127"/>
                <a:ea typeface="나눔스퀘어라운드 ExtraBold" pitchFamily="50" charset="-127"/>
              </a:rPr>
              <a:t>데이터와의 연결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010" y="845954"/>
            <a:ext cx="5486400" cy="4019107"/>
          </a:xfrm>
        </p:spPr>
      </p:pic>
      <p:sp>
        <p:nvSpPr>
          <p:cNvPr id="5" name="타원 4"/>
          <p:cNvSpPr/>
          <p:nvPr/>
        </p:nvSpPr>
        <p:spPr>
          <a:xfrm>
            <a:off x="3014026" y="1339454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951" y="1389959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21" y="1444866"/>
            <a:ext cx="1009547" cy="27006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490969" y="1999586"/>
            <a:ext cx="1238693" cy="228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b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90677" y="1357147"/>
            <a:ext cx="2023379" cy="21363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Tableau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를 실행 후 연결을 선택한다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Tableau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에서는 파일을 직접 가져 오거나 서버에 접속 하여 데이터를 가져올 수 있다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231316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5" y="781660"/>
            <a:ext cx="5486400" cy="4024423"/>
          </a:xfrm>
        </p:spPr>
      </p:pic>
      <p:sp>
        <p:nvSpPr>
          <p:cNvPr id="5" name="타원 4"/>
          <p:cNvSpPr/>
          <p:nvPr/>
        </p:nvSpPr>
        <p:spPr>
          <a:xfrm>
            <a:off x="270657" y="1411390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43670" y="259250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1-1. 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데이터와의 연결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서버로 접속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86998" y="2032730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20" y="1538316"/>
            <a:ext cx="2248334" cy="2082861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856753" y="2468105"/>
            <a:ext cx="659219" cy="22328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 b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88623" y="1023052"/>
            <a:ext cx="2211715" cy="21363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접속 하고자 하는 서버의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주소와 포트번호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데이터 베이스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사용자 이름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암호를 입력 후 로그인 </a:t>
            </a:r>
            <a:r>
              <a:rPr kumimoji="0" lang="ko-KR" altLang="en-US" sz="1500" b="0" spc="-45">
                <a:solidFill>
                  <a:prstClr val="black"/>
                </a:solidFill>
                <a:latin typeface="+mn-ea"/>
                <a:ea typeface="+mn-ea"/>
              </a:rPr>
              <a:t>한다</a:t>
            </a:r>
            <a:r>
              <a:rPr kumimoji="0" lang="en-US" altLang="ko-KR" sz="1500" b="0" spc="-45">
                <a:solidFill>
                  <a:prstClr val="black"/>
                </a:solidFill>
                <a:latin typeface="+mn-ea"/>
                <a:ea typeface="+mn-ea"/>
              </a:rPr>
              <a:t>.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1069408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85"/>
          <a:stretch/>
        </p:blipFill>
        <p:spPr>
          <a:xfrm>
            <a:off x="3026985" y="810235"/>
            <a:ext cx="5503484" cy="4029739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9926" y="1182298"/>
            <a:ext cx="2023379" cy="21363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시각화할 테이블을 드래그 하여 </a:t>
            </a:r>
            <a:r>
              <a:rPr kumimoji="0" lang="ko-KR" altLang="en-US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윗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창에 가져다 놓는다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지금 업데이트 버튼을 클릭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16387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테이블 가져오기</a:t>
            </a:r>
          </a:p>
        </p:txBody>
      </p:sp>
      <p:sp>
        <p:nvSpPr>
          <p:cNvPr id="9" name="타원 8"/>
          <p:cNvSpPr/>
          <p:nvPr/>
        </p:nvSpPr>
        <p:spPr>
          <a:xfrm>
            <a:off x="3909487" y="1019982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575061" y="3245092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9848" y="1370857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1960" y="2186660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2652364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9"/>
          <a:stretch/>
        </p:blipFill>
        <p:spPr>
          <a:xfrm>
            <a:off x="3151585" y="874529"/>
            <a:ext cx="5519432" cy="4019107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11364" y="1246592"/>
            <a:ext cx="2023379" cy="21363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드래그한 데이터 테이블이 시각화 할 테이블이 맞는지 확인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아래의 시트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1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버튼을 클릭한다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379854" y="1331652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77101" y="2250953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2239" y="294969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테이블 가져오기 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테이블 확인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899397" y="2250954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365197" y="4425312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2830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02"/>
          <a:stretch/>
        </p:blipFill>
        <p:spPr>
          <a:xfrm>
            <a:off x="2937272" y="888816"/>
            <a:ext cx="5859674" cy="4008474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08572" y="1131590"/>
            <a:ext cx="2084597" cy="21363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week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또는 </a:t>
            </a: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yearweek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을 선택하여  열의 위치에 드래그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volume,ma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/ 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volume,stable_season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volume,unstable_season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순서로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행의 위치에 드래그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186973" y="1345939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86972" y="1909387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+mn-ea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36527" y="237819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배치</a:t>
            </a:r>
          </a:p>
        </p:txBody>
      </p:sp>
      <p:sp>
        <p:nvSpPr>
          <p:cNvPr id="9" name="타원 8"/>
          <p:cNvSpPr/>
          <p:nvPr/>
        </p:nvSpPr>
        <p:spPr>
          <a:xfrm>
            <a:off x="2746551" y="1384661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773796" y="3030786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40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24005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선색 및 크기설정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차트의 </a:t>
            </a:r>
            <a:r>
              <a:rPr lang="ko-KR" altLang="en-US" sz="16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선색</a:t>
            </a: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크기 설정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B9FA88B-B5B7-47D3-AE13-19A70F1CF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25580"/>
              </p:ext>
            </p:extLst>
          </p:nvPr>
        </p:nvGraphicFramePr>
        <p:xfrm>
          <a:off x="7020272" y="1878528"/>
          <a:ext cx="1872208" cy="2292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726730646"/>
                    </a:ext>
                  </a:extLst>
                </a:gridCol>
                <a:gridCol w="912101">
                  <a:extLst>
                    <a:ext uri="{9D8B030D-6E8A-4147-A177-3AD203B41FA5}">
                      <a16:colId xmlns:a16="http://schemas.microsoft.com/office/drawing/2014/main" val="1186813687"/>
                    </a:ext>
                  </a:extLst>
                </a:gridCol>
              </a:tblGrid>
              <a:tr h="25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character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color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959293"/>
                  </a:ext>
                </a:extLst>
              </a:tr>
              <a:tr h="25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“b”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blue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76254"/>
                  </a:ext>
                </a:extLst>
              </a:tr>
              <a:tr h="25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“g”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green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560877"/>
                  </a:ext>
                </a:extLst>
              </a:tr>
              <a:tr h="25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“r”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red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213857"/>
                  </a:ext>
                </a:extLst>
              </a:tr>
              <a:tr h="25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“c”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cyan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1738"/>
                  </a:ext>
                </a:extLst>
              </a:tr>
              <a:tr h="25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“m”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magenta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850006"/>
                  </a:ext>
                </a:extLst>
              </a:tr>
              <a:tr h="25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“y”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yellow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12179"/>
                  </a:ext>
                </a:extLst>
              </a:tr>
              <a:tr h="25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“k”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black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2100"/>
                  </a:ext>
                </a:extLst>
              </a:tr>
              <a:tr h="25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“w”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white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39107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F7B7B13-25BC-4BAF-BAE3-E17E026986D6}"/>
              </a:ext>
            </a:extLst>
          </p:cNvPr>
          <p:cNvSpPr/>
          <p:nvPr/>
        </p:nvSpPr>
        <p:spPr>
          <a:xfrm>
            <a:off x="443932" y="1825123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>
                <a:solidFill>
                  <a:schemeClr val="tx1"/>
                </a:solidFill>
              </a:rPr>
              <a:t>y=[]</a:t>
            </a:r>
          </a:p>
          <a:p>
            <a:r>
              <a:rPr lang="en-US" altLang="ko-KR">
                <a:solidFill>
                  <a:schemeClr val="tx1"/>
                </a:solidFill>
              </a:rPr>
              <a:t>for i in x:</a:t>
            </a:r>
          </a:p>
          <a:p>
            <a:r>
              <a:rPr lang="en-US" altLang="ko-KR">
                <a:solidFill>
                  <a:schemeClr val="tx1"/>
                </a:solidFill>
              </a:rPr>
              <a:t>    y.append(i**2)</a:t>
            </a:r>
          </a:p>
          <a:p>
            <a:r>
              <a:rPr lang="en-US" altLang="ko-KR">
                <a:solidFill>
                  <a:schemeClr val="tx1"/>
                </a:solidFill>
              </a:rPr>
              <a:t>plt.plot(x,y)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109BDA"/>
                </a:solidFill>
              </a:rPr>
              <a:t># </a:t>
            </a:r>
            <a:r>
              <a:rPr lang="ko-KR" altLang="en-US">
                <a:solidFill>
                  <a:srgbClr val="109BDA"/>
                </a:solidFill>
              </a:rPr>
              <a:t>차트 꾸미기</a:t>
            </a:r>
          </a:p>
          <a:p>
            <a:r>
              <a:rPr lang="en-US" altLang="ko-KR">
                <a:solidFill>
                  <a:srgbClr val="109BDA"/>
                </a:solidFill>
              </a:rPr>
              <a:t>plt.plot(x,y, 'g', lw=4.5) #</a:t>
            </a:r>
            <a:r>
              <a:rPr lang="ko-KR" altLang="en-US">
                <a:solidFill>
                  <a:srgbClr val="109BDA"/>
                </a:solidFill>
              </a:rPr>
              <a:t>차트 선색 및 크기설정</a:t>
            </a:r>
            <a:endParaRPr lang="en-US" altLang="ko-KR" dirty="0">
              <a:solidFill>
                <a:srgbClr val="109BD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7086C9-5853-4C4F-892A-CB3B47F47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858524"/>
            <a:ext cx="3384376" cy="22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95"/>
          <a:stretch/>
        </p:blipFill>
        <p:spPr>
          <a:xfrm>
            <a:off x="3058716" y="831666"/>
            <a:ext cx="5849042" cy="4008474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64498" y="1455575"/>
            <a:ext cx="2328530" cy="276065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volume, ma/ 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volume, </a:t>
            </a:r>
            <a:r>
              <a:rPr kumimoji="0" lang="en-US" altLang="ko-KR" sz="1000" b="0" spc="-45" dirty="0" err="1">
                <a:solidFill>
                  <a:prstClr val="black"/>
                </a:solidFill>
                <a:latin typeface="+mn-ea"/>
                <a:ea typeface="+mn-ea"/>
              </a:rPr>
              <a:t>stable_season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volume, </a:t>
            </a:r>
            <a:r>
              <a:rPr kumimoji="0" lang="en-US" altLang="ko-KR" sz="1000" b="0" spc="-45" dirty="0" err="1">
                <a:solidFill>
                  <a:prstClr val="black"/>
                </a:solidFill>
                <a:latin typeface="+mn-ea"/>
                <a:ea typeface="+mn-ea"/>
              </a:rPr>
              <a:t>unstable_season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을</a:t>
            </a: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이중 축으로 합쳐 준다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방법은</a:t>
            </a: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ma/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000" b="0" spc="-45" dirty="0" err="1">
                <a:solidFill>
                  <a:prstClr val="black"/>
                </a:solidFill>
                <a:latin typeface="+mn-ea"/>
                <a:ea typeface="+mn-ea"/>
              </a:rPr>
              <a:t>stable_season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000" b="0" spc="-45" dirty="0" err="1">
                <a:solidFill>
                  <a:prstClr val="black"/>
                </a:solidFill>
                <a:latin typeface="+mn-ea"/>
                <a:ea typeface="+mn-ea"/>
              </a:rPr>
              <a:t>unstable_season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각 축을 선택 한 후</a:t>
            </a: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오른쪽 마우스를 클릭 이중 축을 선택하면 </a:t>
            </a: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각 </a:t>
            </a:r>
            <a:r>
              <a:rPr kumimoji="0" lang="ko-KR" altLang="en-US" sz="1000" b="0" spc="-45" dirty="0" err="1">
                <a:solidFill>
                  <a:prstClr val="black"/>
                </a:solidFill>
                <a:latin typeface="+mn-ea"/>
                <a:ea typeface="+mn-ea"/>
              </a:rPr>
              <a:t>테이터의</a:t>
            </a: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 축이 합쳐지게 된다</a:t>
            </a:r>
            <a:r>
              <a:rPr kumimoji="0" lang="en-US" altLang="ko-KR" sz="10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0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0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184705" y="1278157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36527" y="237819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4.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이중 축으로 합치기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159851" y="3948436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3274374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41"/>
          <a:stretch/>
        </p:blipFill>
        <p:spPr>
          <a:xfrm>
            <a:off x="3108722" y="831666"/>
            <a:ext cx="5758665" cy="4040372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14505" y="1187780"/>
            <a:ext cx="2328530" cy="276065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regionid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 product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순으로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데이터 필드 를 </a:t>
            </a:r>
            <a:r>
              <a:rPr kumimoji="0" lang="ko-KR" altLang="en-US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드레그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하여 필터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위치에 가져다 놓는다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필터 설정 창이 뜨면 선택하고자 하는 </a:t>
            </a:r>
            <a:r>
              <a:rPr kumimoji="0" lang="en-US" altLang="ko-KR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rigionid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 product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에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체크를 하고 적용을 한 후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확인을  누른다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249331" y="1296127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52106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5.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필터 설정하기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999739" y="1271443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64992" y="1865884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37222" y="2107975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1883698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99"/>
          <a:stretch/>
        </p:blipFill>
        <p:spPr>
          <a:xfrm>
            <a:off x="2965848" y="817378"/>
            <a:ext cx="5859674" cy="4024424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24424" y="1131590"/>
            <a:ext cx="2169410" cy="31259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ma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축을 선택한 후 오른쪽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버튼을 클릭 하여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 동기화를 선택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en-US" altLang="ko-KR" sz="1500" b="0" spc="-45" dirty="0">
                <a:solidFill>
                  <a:srgbClr val="FF0000"/>
                </a:solidFill>
                <a:latin typeface="+mn-ea"/>
                <a:ea typeface="+mn-ea"/>
              </a:rPr>
              <a:t>*</a:t>
            </a:r>
            <a:r>
              <a:rPr kumimoji="0" lang="ko-KR" altLang="en-US" sz="1500" b="0" spc="-45" dirty="0">
                <a:solidFill>
                  <a:srgbClr val="FF0000"/>
                </a:solidFill>
                <a:latin typeface="+mn-ea"/>
                <a:ea typeface="+mn-ea"/>
              </a:rPr>
              <a:t>주의</a:t>
            </a:r>
            <a:endParaRPr kumimoji="0" lang="en-US" altLang="ko-KR" sz="1500" b="0" spc="-45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왼 쪽 축과 오른쪽 축의 단위와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범위가 같아야만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 동기화를 할 수 있다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따라서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첫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번째 그래프 에서만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 동기화가 가능하다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106456" y="1281839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09244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6.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축 동기화 하기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348580" y="1780164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686927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20"/>
          <a:stretch/>
        </p:blipFill>
        <p:spPr>
          <a:xfrm>
            <a:off x="3073003" y="803091"/>
            <a:ext cx="5716135" cy="4019107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51516" y="1000741"/>
            <a:ext cx="2169410" cy="31259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각 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volume </a:t>
            </a: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축을 선택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크기 탭 을 누른 후 바를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이동 하여 라인의 굵기를 조정 한다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213613" y="1381852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73537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7.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선 굵기 조절 하기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814624" y="2058271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2658445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4"/>
          <a:stretch/>
        </p:blipFill>
        <p:spPr>
          <a:xfrm>
            <a:off x="3058716" y="831666"/>
            <a:ext cx="5811828" cy="4008474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80078" y="1157903"/>
            <a:ext cx="2169410" cy="31259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각 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축을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선택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나타내고자 하는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레이블 탭 을 누른 후마크레이블표시에 체크 하면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마크레이블을 표시 할 수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있다</a:t>
            </a:r>
            <a:r>
              <a:rPr kumimoji="0" lang="en-US" altLang="ko-KR" sz="135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35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35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185038" y="1274695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37819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8.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마크 레이블 표시 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02355" y="2086846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2285537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72934" y="1157903"/>
            <a:ext cx="2169410" cy="31259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간격을 조정 하고자 하는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축을 선택 후 오른쪽 마우스 클릭 후 축 편집을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선택 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축 </a:t>
            </a:r>
            <a:r>
              <a:rPr kumimoji="0" lang="ko-KR" altLang="en-US" sz="1500" b="0" spc="-45" dirty="0" err="1">
                <a:solidFill>
                  <a:prstClr val="black"/>
                </a:solidFill>
                <a:latin typeface="+mn-ea"/>
                <a:ea typeface="+mn-ea"/>
              </a:rPr>
              <a:t>편집창이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나타나면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고정으로 체크하고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시작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,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끝의 범위를 설정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타원 5"/>
          <p:cNvSpPr/>
          <p:nvPr/>
        </p:nvSpPr>
        <p:spPr>
          <a:xfrm>
            <a:off x="185038" y="1260408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6527" y="223531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9.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축 간격 편집하기 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995212" y="2086846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 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5"/>
          <a:stretch/>
        </p:blipFill>
        <p:spPr>
          <a:xfrm>
            <a:off x="3051572" y="831666"/>
            <a:ext cx="5838410" cy="4019107"/>
          </a:xfrm>
        </p:spPr>
      </p:pic>
      <p:sp>
        <p:nvSpPr>
          <p:cNvPr id="12" name="타원 11"/>
          <p:cNvSpPr/>
          <p:nvPr/>
        </p:nvSpPr>
        <p:spPr>
          <a:xfrm>
            <a:off x="8436595" y="3683135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00" y="1296126"/>
            <a:ext cx="1665065" cy="2436166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274112" y="1178255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91082" y="2297704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146108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55"/>
          <a:stretch/>
        </p:blipFill>
        <p:spPr>
          <a:xfrm>
            <a:off x="3022997" y="817379"/>
            <a:ext cx="5811828" cy="4019107"/>
          </a:xfr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339043" y="1131590"/>
            <a:ext cx="2169410" cy="31259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변경 하고자 하는 그래프의 축을 선택 후 변경 창의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세모 버튼을 눌러 원하는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형식 을 선택한다</a:t>
            </a:r>
            <a:r>
              <a:rPr kumimoji="0" lang="en-US" altLang="ko-KR" sz="1500" b="0" spc="-45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lnSpc>
                <a:spcPct val="120000"/>
              </a:lnSpc>
              <a:spcAft>
                <a:spcPts val="0"/>
              </a:spcAft>
            </a:pPr>
            <a:endParaRPr kumimoji="0" lang="en-US" altLang="ko-KR" sz="1500" b="0" spc="-45" dirty="0">
              <a:solidFill>
                <a:prstClr val="black"/>
              </a:solidFill>
              <a:latin typeface="+mn-ea"/>
              <a:ea typeface="+mn-ea"/>
            </a:endParaRPr>
          </a:p>
          <a:p>
            <a:pPr algn="just" defTabSz="685800" fontAlgn="auto">
              <a:spcAft>
                <a:spcPts val="0"/>
              </a:spcAft>
            </a:pPr>
            <a:r>
              <a:rPr kumimoji="0" lang="ko-KR" altLang="en-US" sz="1500" b="0" spc="-45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5" name="타원 4"/>
          <p:cNvSpPr/>
          <p:nvPr/>
        </p:nvSpPr>
        <p:spPr>
          <a:xfrm>
            <a:off x="163606" y="1374708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36527" y="230675"/>
            <a:ext cx="8901148" cy="4223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defTabSz="685800" fontAlgn="auto">
              <a:spcAft>
                <a:spcPts val="0"/>
              </a:spcAft>
            </a:pP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10.</a:t>
            </a:r>
            <a:r>
              <a:rPr kumimoji="0" lang="ko-KR" altLang="en-US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그래프 유형 변경하기 </a:t>
            </a:r>
            <a:r>
              <a:rPr kumimoji="0" lang="en-US" altLang="ko-KR" sz="2400" b="0" spc="-45" dirty="0">
                <a:solidFill>
                  <a:prstClr val="black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kumimoji="0" lang="ko-KR" altLang="en-US" sz="2400" b="0" spc="-45" dirty="0">
              <a:solidFill>
                <a:prstClr val="black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07420" y="1977896"/>
            <a:ext cx="217967" cy="21265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kumimoji="0" lang="ko-KR" altLang="en-US" sz="1350" b="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44174" y="232219"/>
            <a:ext cx="1399742" cy="300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kumimoji="0" lang="ko-KR" altLang="en-US" sz="1350" b="0" dirty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</a:p>
        </p:txBody>
      </p:sp>
    </p:spTree>
    <p:extLst>
      <p:ext uri="{BB962C8B-B14F-4D97-AF65-F5344CB8AC3E}">
        <p14:creationId xmlns:p14="http://schemas.microsoft.com/office/powerpoint/2010/main" val="4151261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882475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matplotlib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활용하면 데이터 분석 작업 중 바로 시각화를 할 수 있다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1025930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 시각화 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600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x,y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활용하여 시각화 후 </a:t>
              </a:r>
              <a:r>
                <a:rPr lang="ko-KR" altLang="en-US" sz="1600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선색상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라벨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 차트 시각화방법을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97"/>
          <p:cNvGrpSpPr/>
          <p:nvPr/>
        </p:nvGrpSpPr>
        <p:grpSpPr>
          <a:xfrm>
            <a:off x="641117" y="2764770"/>
            <a:ext cx="7963331" cy="527497"/>
            <a:chOff x="1043031" y="3230975"/>
            <a:chExt cx="11977284" cy="690514"/>
          </a:xfrm>
        </p:grpSpPr>
        <p:sp>
          <p:nvSpPr>
            <p:cNvPr id="71" name="직사각형 70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7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76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463250" y="3331568"/>
              <a:ext cx="9085145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차원 시각화 시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축을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활용하거나 </a:t>
              </a:r>
              <a:r>
                <a:rPr lang="en-US" altLang="ko-KR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subplot</a:t>
              </a:r>
              <a:r>
                <a:rPr lang="ko-KR" altLang="en-US" sz="1600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통해 시각화 가능하다</a:t>
              </a:r>
            </a:p>
          </p:txBody>
        </p:sp>
      </p:grpSp>
      <p:grpSp>
        <p:nvGrpSpPr>
          <p:cNvPr id="38" name="그룹 106"/>
          <p:cNvGrpSpPr/>
          <p:nvPr/>
        </p:nvGrpSpPr>
        <p:grpSpPr>
          <a:xfrm>
            <a:off x="645211" y="3442113"/>
            <a:ext cx="7959237" cy="527316"/>
            <a:chOff x="1049187" y="4115184"/>
            <a:chExt cx="11971129" cy="690279"/>
          </a:xfrm>
        </p:grpSpPr>
        <p:sp>
          <p:nvSpPr>
            <p:cNvPr id="63" name="직사각형 62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4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66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8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2463247" y="4235135"/>
              <a:ext cx="691283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Scatter plot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 차원을 </a:t>
              </a:r>
              <a:r>
                <a: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더 확장하여 표현 가능하다</a:t>
              </a:r>
            </a:p>
          </p:txBody>
        </p:sp>
      </p:grpSp>
      <p:grpSp>
        <p:nvGrpSpPr>
          <p:cNvPr id="45" name="그룹 106">
            <a:extLst>
              <a:ext uri="{FF2B5EF4-FFF2-40B4-BE49-F238E27FC236}">
                <a16:creationId xmlns:a16="http://schemas.microsoft.com/office/drawing/2014/main" id="{A75DA139-84B8-4953-AB3B-B89CD06FB07B}"/>
              </a:ext>
            </a:extLst>
          </p:cNvPr>
          <p:cNvGrpSpPr/>
          <p:nvPr/>
        </p:nvGrpSpPr>
        <p:grpSpPr>
          <a:xfrm>
            <a:off x="641117" y="4166762"/>
            <a:ext cx="7959237" cy="527316"/>
            <a:chOff x="1049187" y="4115184"/>
            <a:chExt cx="11971129" cy="69027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A0AAE6F-FBC4-49E8-82D8-264DB328C178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7" name="그룹 108">
              <a:extLst>
                <a:ext uri="{FF2B5EF4-FFF2-40B4-BE49-F238E27FC236}">
                  <a16:creationId xmlns:a16="http://schemas.microsoft.com/office/drawing/2014/main" id="{42A1B65E-D502-46BC-B2BD-CF3B164DDAE3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49" name="그룹 73">
                <a:extLst>
                  <a:ext uri="{FF2B5EF4-FFF2-40B4-BE49-F238E27FC236}">
                    <a16:creationId xmlns:a16="http://schemas.microsoft.com/office/drawing/2014/main" id="{C61E6139-9548-4E91-BA83-65343343F0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1" name="모서리가 둥근 직사각형 69">
                  <a:extLst>
                    <a:ext uri="{FF2B5EF4-FFF2-40B4-BE49-F238E27FC236}">
                      <a16:creationId xmlns:a16="http://schemas.microsoft.com/office/drawing/2014/main" id="{2F8D3AB8-A6E9-4993-A040-DE49EF4A8033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모서리가 둥근 직사각형 70">
                  <a:extLst>
                    <a:ext uri="{FF2B5EF4-FFF2-40B4-BE49-F238E27FC236}">
                      <a16:creationId xmlns:a16="http://schemas.microsoft.com/office/drawing/2014/main" id="{11CEA830-AD20-49F5-9049-BF2E3DC8A02B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자유형 22">
                  <a:extLst>
                    <a:ext uri="{FF2B5EF4-FFF2-40B4-BE49-F238E27FC236}">
                      <a16:creationId xmlns:a16="http://schemas.microsoft.com/office/drawing/2014/main" id="{D60B78C0-A90E-423E-8417-7C841707EEA7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2F1E18-35BF-4DE4-B89E-DC356590A642}"/>
                  </a:ext>
                </a:extLst>
              </p:cNvPr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FE28A4-F0CF-4714-8EAC-E0C88502AA72}"/>
                </a:ext>
              </a:extLst>
            </p:cNvPr>
            <p:cNvSpPr/>
            <p:nvPr/>
          </p:nvSpPr>
          <p:spPr>
            <a:xfrm>
              <a:off x="2463247" y="4235135"/>
              <a:ext cx="5830291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Seaborn, Tableau 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시각화 방법을 기억한다</a:t>
              </a:r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5227" y="1798525"/>
            <a:ext cx="1588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en-US" altLang="ko-KR" sz="2400" kern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19134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 종류 변경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종류 변경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B7B13-25BC-4BAF-BAE3-E17E026986D6}"/>
              </a:ext>
            </a:extLst>
          </p:cNvPr>
          <p:cNvSpPr/>
          <p:nvPr/>
        </p:nvSpPr>
        <p:spPr>
          <a:xfrm>
            <a:off x="443932" y="2189528"/>
            <a:ext cx="4572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>
                <a:solidFill>
                  <a:schemeClr val="tx1"/>
                </a:solidFill>
              </a:rPr>
              <a:t>y=[]</a:t>
            </a:r>
          </a:p>
          <a:p>
            <a:r>
              <a:rPr lang="en-US" altLang="ko-KR">
                <a:solidFill>
                  <a:schemeClr val="tx1"/>
                </a:solidFill>
              </a:rPr>
              <a:t>for i in x:</a:t>
            </a:r>
          </a:p>
          <a:p>
            <a:r>
              <a:rPr lang="en-US" altLang="ko-KR">
                <a:solidFill>
                  <a:schemeClr val="tx1"/>
                </a:solidFill>
              </a:rPr>
              <a:t>    y.append(i**2)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109BDA"/>
                </a:solidFill>
              </a:rPr>
              <a:t># </a:t>
            </a:r>
            <a:r>
              <a:rPr lang="ko-KR" altLang="en-US">
                <a:solidFill>
                  <a:srgbClr val="109BDA"/>
                </a:solidFill>
              </a:rPr>
              <a:t>차트 꾸미기</a:t>
            </a:r>
          </a:p>
          <a:p>
            <a:r>
              <a:rPr lang="en-US" altLang="ko-KR">
                <a:solidFill>
                  <a:srgbClr val="109BDA"/>
                </a:solidFill>
              </a:rPr>
              <a:t>plt.plot(x,y, "go-" ) #</a:t>
            </a:r>
            <a:r>
              <a:rPr lang="ko-KR" altLang="en-US">
                <a:solidFill>
                  <a:srgbClr val="109BDA"/>
                </a:solidFill>
              </a:rPr>
              <a:t>차트 내 </a:t>
            </a:r>
            <a:r>
              <a:rPr lang="en-US" altLang="ko-KR">
                <a:solidFill>
                  <a:srgbClr val="109BDA"/>
                </a:solidFill>
              </a:rPr>
              <a:t>'*' </a:t>
            </a:r>
            <a:r>
              <a:rPr lang="ko-KR" altLang="en-US">
                <a:solidFill>
                  <a:srgbClr val="109BDA"/>
                </a:solidFill>
              </a:rPr>
              <a:t>표기</a:t>
            </a:r>
            <a:endParaRPr lang="en-US" altLang="ko-KR" dirty="0">
              <a:solidFill>
                <a:srgbClr val="109BDA"/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7093385-6AFB-4E30-9E2F-E55B35414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193246"/>
              </p:ext>
            </p:extLst>
          </p:nvPr>
        </p:nvGraphicFramePr>
        <p:xfrm>
          <a:off x="6078437" y="2114176"/>
          <a:ext cx="2496278" cy="2116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139">
                  <a:extLst>
                    <a:ext uri="{9D8B030D-6E8A-4147-A177-3AD203B41FA5}">
                      <a16:colId xmlns:a16="http://schemas.microsoft.com/office/drawing/2014/main" val="726730646"/>
                    </a:ext>
                  </a:extLst>
                </a:gridCol>
                <a:gridCol w="1248139">
                  <a:extLst>
                    <a:ext uri="{9D8B030D-6E8A-4147-A177-3AD203B41FA5}">
                      <a16:colId xmlns:a16="http://schemas.microsoft.com/office/drawing/2014/main" val="1186813687"/>
                    </a:ext>
                  </a:extLst>
                </a:gridCol>
              </a:tblGrid>
              <a:tr h="2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character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description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95929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“_”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solid line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76254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“_ _”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dashed line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560877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“:”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dotted line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213857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“.”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pixel marker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1738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“o”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circle marker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850006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“v”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triangle_down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12179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…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…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21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AF5759-3298-4D86-ABDD-4CA5FC025876}"/>
              </a:ext>
            </a:extLst>
          </p:cNvPr>
          <p:cNvSpPr txBox="1"/>
          <p:nvPr/>
        </p:nvSpPr>
        <p:spPr>
          <a:xfrm>
            <a:off x="5148064" y="4633313"/>
            <a:ext cx="28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돋움" pitchFamily="50" charset="-127"/>
                <a:ea typeface="돋움" pitchFamily="50" charset="-127"/>
              </a:rPr>
              <a:t>색상과 섞을때는 </a:t>
            </a:r>
            <a:r>
              <a:rPr lang="en-US" altLang="ko-KR" b="0">
                <a:latin typeface="돋움" pitchFamily="50" charset="-127"/>
                <a:ea typeface="돋움" pitchFamily="50" charset="-127"/>
              </a:rPr>
              <a:t>b–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형태로 사용해야함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900ADF-EBB8-43C1-B3E1-67621ECA3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094566"/>
            <a:ext cx="3225842" cy="21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128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라벨과 제목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라벨과 제목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B7B13-25BC-4BAF-BAE3-E17E026986D6}"/>
              </a:ext>
            </a:extLst>
          </p:cNvPr>
          <p:cNvSpPr/>
          <p:nvPr/>
        </p:nvSpPr>
        <p:spPr>
          <a:xfrm>
            <a:off x="477689" y="1914222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>
                <a:solidFill>
                  <a:schemeClr val="tx1"/>
                </a:solidFill>
              </a:rPr>
              <a:t>y=[]</a:t>
            </a:r>
          </a:p>
          <a:p>
            <a:r>
              <a:rPr lang="en-US" altLang="ko-KR">
                <a:solidFill>
                  <a:schemeClr val="tx1"/>
                </a:solidFill>
              </a:rPr>
              <a:t>for i in x:</a:t>
            </a:r>
          </a:p>
          <a:p>
            <a:r>
              <a:rPr lang="en-US" altLang="ko-KR">
                <a:solidFill>
                  <a:schemeClr val="tx1"/>
                </a:solidFill>
              </a:rPr>
              <a:t>    y.append(i**2)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plt.plot(x,y,"go--")</a:t>
            </a:r>
          </a:p>
          <a:p>
            <a:r>
              <a:rPr lang="en-US" altLang="ko-KR">
                <a:solidFill>
                  <a:srgbClr val="109BDA"/>
                </a:solidFill>
              </a:rPr>
              <a:t># </a:t>
            </a:r>
            <a:r>
              <a:rPr lang="ko-KR" altLang="en-US">
                <a:solidFill>
                  <a:srgbClr val="109BDA"/>
                </a:solidFill>
              </a:rPr>
              <a:t>차트 꾸미기</a:t>
            </a:r>
          </a:p>
          <a:p>
            <a:r>
              <a:rPr lang="en-US" altLang="ko-KR">
                <a:solidFill>
                  <a:srgbClr val="109BDA"/>
                </a:solidFill>
              </a:rPr>
              <a:t>plt.xlabel('index') # x</a:t>
            </a:r>
            <a:r>
              <a:rPr lang="ko-KR" altLang="en-US">
                <a:solidFill>
                  <a:srgbClr val="109BDA"/>
                </a:solidFill>
              </a:rPr>
              <a:t>축 라벨</a:t>
            </a:r>
          </a:p>
          <a:p>
            <a:r>
              <a:rPr lang="en-US" altLang="ko-KR">
                <a:solidFill>
                  <a:srgbClr val="109BDA"/>
                </a:solidFill>
              </a:rPr>
              <a:t>plt.ylabel('value') # y</a:t>
            </a:r>
            <a:r>
              <a:rPr lang="ko-KR" altLang="en-US">
                <a:solidFill>
                  <a:srgbClr val="109BDA"/>
                </a:solidFill>
              </a:rPr>
              <a:t>축 라벨</a:t>
            </a:r>
          </a:p>
          <a:p>
            <a:r>
              <a:rPr lang="en-US" altLang="ko-KR">
                <a:solidFill>
                  <a:srgbClr val="109BDA"/>
                </a:solidFill>
              </a:rPr>
              <a:t>plt.title('Simple plot') # </a:t>
            </a:r>
            <a:r>
              <a:rPr lang="ko-KR" altLang="en-US">
                <a:solidFill>
                  <a:srgbClr val="109BDA"/>
                </a:solidFill>
              </a:rPr>
              <a:t>차트 제목</a:t>
            </a:r>
            <a:endParaRPr lang="en-US" altLang="ko-KR" dirty="0">
              <a:solidFill>
                <a:srgbClr val="109BD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DD9397-D005-4E84-814D-EF7CAA7B3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803" y="1914221"/>
            <a:ext cx="4258699" cy="30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2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751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특정구간 확대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특정구간 확대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B7B13-25BC-4BAF-BAE3-E17E026986D6}"/>
              </a:ext>
            </a:extLst>
          </p:cNvPr>
          <p:cNvSpPr/>
          <p:nvPr/>
        </p:nvSpPr>
        <p:spPr>
          <a:xfrm>
            <a:off x="443932" y="1878528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>
                <a:solidFill>
                  <a:schemeClr val="tx1"/>
                </a:solidFill>
              </a:rPr>
              <a:t>y=[]</a:t>
            </a:r>
          </a:p>
          <a:p>
            <a:r>
              <a:rPr lang="en-US" altLang="ko-KR">
                <a:solidFill>
                  <a:schemeClr val="tx1"/>
                </a:solidFill>
              </a:rPr>
              <a:t>for i in x:</a:t>
            </a:r>
          </a:p>
          <a:p>
            <a:r>
              <a:rPr lang="en-US" altLang="ko-KR">
                <a:solidFill>
                  <a:schemeClr val="tx1"/>
                </a:solidFill>
              </a:rPr>
              <a:t>    y.append(i**2)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plt.plot(x,y,"go--")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109BDA"/>
                </a:solidFill>
              </a:rPr>
              <a:t># </a:t>
            </a:r>
            <a:r>
              <a:rPr lang="ko-KR" altLang="en-US">
                <a:solidFill>
                  <a:srgbClr val="109BDA"/>
                </a:solidFill>
              </a:rPr>
              <a:t>차트 꾸미기</a:t>
            </a:r>
            <a:r>
              <a:rPr lang="en-US" altLang="ko-KR">
                <a:solidFill>
                  <a:srgbClr val="109BDA"/>
                </a:solidFill>
              </a:rPr>
              <a:t>, </a:t>
            </a:r>
            <a:r>
              <a:rPr lang="ko-KR" altLang="en-US">
                <a:solidFill>
                  <a:srgbClr val="109BDA"/>
                </a:solidFill>
              </a:rPr>
              <a:t>특정구간 확대</a:t>
            </a:r>
          </a:p>
          <a:p>
            <a:r>
              <a:rPr lang="en-US" altLang="ko-KR">
                <a:solidFill>
                  <a:srgbClr val="109BDA"/>
                </a:solidFill>
              </a:rPr>
              <a:t>plt.xlim(3,7)</a:t>
            </a:r>
          </a:p>
          <a:p>
            <a:r>
              <a:rPr lang="en-US" altLang="ko-KR">
                <a:solidFill>
                  <a:srgbClr val="109BDA"/>
                </a:solidFill>
              </a:rPr>
              <a:t>plt.ylim(10,40)</a:t>
            </a:r>
            <a:endParaRPr lang="en-US" altLang="ko-KR" dirty="0">
              <a:solidFill>
                <a:srgbClr val="109BD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241C6-2B18-40C8-A6A8-C7017981B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517" y="1965859"/>
            <a:ext cx="4312198" cy="28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128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레전드 설정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레전드 설정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B7B13-25BC-4BAF-BAE3-E17E026986D6}"/>
              </a:ext>
            </a:extLst>
          </p:cNvPr>
          <p:cNvSpPr/>
          <p:nvPr/>
        </p:nvSpPr>
        <p:spPr>
          <a:xfrm>
            <a:off x="443932" y="1962636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>
                <a:solidFill>
                  <a:schemeClr val="tx1"/>
                </a:solidFill>
              </a:rPr>
              <a:t>y = [i**2 for i in x]</a:t>
            </a:r>
          </a:p>
          <a:p>
            <a:r>
              <a:rPr lang="en-US" altLang="ko-KR">
                <a:solidFill>
                  <a:schemeClr val="tx1"/>
                </a:solidFill>
              </a:rPr>
              <a:t>y2 = [i**2.2 for i in x]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109BDA"/>
                </a:solidFill>
              </a:rPr>
              <a:t># </a:t>
            </a:r>
            <a:r>
              <a:rPr lang="ko-KR" altLang="en-US">
                <a:solidFill>
                  <a:srgbClr val="109BDA"/>
                </a:solidFill>
              </a:rPr>
              <a:t>차트 꾸미기</a:t>
            </a:r>
            <a:r>
              <a:rPr lang="en-US" altLang="ko-KR">
                <a:solidFill>
                  <a:srgbClr val="109BDA"/>
                </a:solidFill>
              </a:rPr>
              <a:t>, legend</a:t>
            </a:r>
          </a:p>
          <a:p>
            <a:r>
              <a:rPr lang="en-US" altLang="ko-KR">
                <a:solidFill>
                  <a:srgbClr val="109BDA"/>
                </a:solidFill>
              </a:rPr>
              <a:t>plt.plot(x,y,"go--", label="first")</a:t>
            </a:r>
          </a:p>
          <a:p>
            <a:r>
              <a:rPr lang="en-US" altLang="ko-KR">
                <a:solidFill>
                  <a:srgbClr val="109BDA"/>
                </a:solidFill>
              </a:rPr>
              <a:t>plt.plot(x,y2,"bo--", label="second")</a:t>
            </a:r>
          </a:p>
          <a:p>
            <a:r>
              <a:rPr lang="en-US" altLang="ko-KR">
                <a:solidFill>
                  <a:srgbClr val="109BDA"/>
                </a:solidFill>
              </a:rPr>
              <a:t>plt.legend(loc=0)</a:t>
            </a:r>
            <a:endParaRPr lang="en-US" altLang="ko-KR" dirty="0">
              <a:solidFill>
                <a:srgbClr val="109BDA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57C842E-B584-43B2-A430-3E49E17D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4116"/>
              </p:ext>
            </p:extLst>
          </p:nvPr>
        </p:nvGraphicFramePr>
        <p:xfrm>
          <a:off x="7160475" y="1901437"/>
          <a:ext cx="177810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54">
                  <a:extLst>
                    <a:ext uri="{9D8B030D-6E8A-4147-A177-3AD203B41FA5}">
                      <a16:colId xmlns:a16="http://schemas.microsoft.com/office/drawing/2014/main" val="726730646"/>
                    </a:ext>
                  </a:extLst>
                </a:gridCol>
                <a:gridCol w="889054">
                  <a:extLst>
                    <a:ext uri="{9D8B030D-6E8A-4147-A177-3AD203B41FA5}">
                      <a16:colId xmlns:a16="http://schemas.microsoft.com/office/drawing/2014/main" val="1186813687"/>
                    </a:ext>
                  </a:extLst>
                </a:gridCol>
              </a:tblGrid>
              <a:tr h="223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character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description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95929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“best”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0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7625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“upper right”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1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75908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“upper</a:t>
                      </a:r>
                      <a:r>
                        <a:rPr lang="ko-KR" altLang="en-US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 </a:t>
                      </a:r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left”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2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615088"/>
                  </a:ext>
                </a:extLst>
              </a:tr>
              <a:tr h="223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“lower left”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3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213857"/>
                  </a:ext>
                </a:extLst>
              </a:tr>
              <a:tr h="223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“lower right”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Malgun Gothic Semilight" panose="020B0503020000020004" pitchFamily="34" charset="-127"/>
                          <a:ea typeface="Malgun Gothic Semilight" panose="020B0503020000020004" pitchFamily="34" charset="-127"/>
                          <a:cs typeface="Malgun Gothic Semilight" panose="020B0503020000020004" pitchFamily="34" charset="-127"/>
                        </a:rPr>
                        <a:t>4</a:t>
                      </a:r>
                      <a:endParaRPr lang="ko-KR" altLang="en-US" sz="1000">
                        <a:latin typeface="Malgun Gothic Semilight" panose="020B0503020000020004" pitchFamily="34" charset="-127"/>
                        <a:ea typeface="Malgun Gothic Semilight" panose="020B0503020000020004" pitchFamily="34" charset="-127"/>
                        <a:cs typeface="Malgun Gothic Semilight" panose="020B05030200000200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173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83F0119-A58B-4684-8899-B4A00974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1878527"/>
            <a:ext cx="3817987" cy="2530225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8E5FB2A3-D757-4EAD-8E9A-AFC04AA8C5AE}"/>
              </a:ext>
            </a:extLst>
          </p:cNvPr>
          <p:cNvSpPr/>
          <p:nvPr/>
        </p:nvSpPr>
        <p:spPr bwMode="auto">
          <a:xfrm>
            <a:off x="2034081" y="3129986"/>
            <a:ext cx="1440160" cy="377868"/>
          </a:xfrm>
          <a:prstGeom prst="wedgeRectCallout">
            <a:avLst>
              <a:gd name="adj1" fmla="val -40466"/>
              <a:gd name="adj2" fmla="val 92573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여러 개의 선을</a:t>
            </a:r>
            <a:endParaRPr kumimoji="1" lang="en-US" altLang="ko-KR" b="0" i="0" u="none" strike="noStrike" cap="none" normalizeH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그릴 수 있다</a:t>
            </a:r>
            <a:r>
              <a:rPr lang="en-US" altLang="ko-KR" b="0">
                <a:solidFill>
                  <a:schemeClr val="tx1">
                    <a:lumMod val="75000"/>
                  </a:schemeClr>
                </a:solidFill>
                <a:cs typeface="HY견고딕" pitchFamily="18" charset="-127"/>
              </a:rPr>
              <a:t>.</a:t>
            </a:r>
            <a:endParaRPr kumimoji="1" lang="ko-KR" altLang="en-US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60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659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꾸미기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어노테이션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시각화하기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어노테이션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B7B13-25BC-4BAF-BAE3-E17E026986D6}"/>
              </a:ext>
            </a:extLst>
          </p:cNvPr>
          <p:cNvSpPr/>
          <p:nvPr/>
        </p:nvSpPr>
        <p:spPr>
          <a:xfrm>
            <a:off x="448506" y="1779662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필요 라이브러리 정의</a:t>
            </a:r>
          </a:p>
          <a:p>
            <a:r>
              <a:rPr lang="en-US" altLang="ko-KR">
                <a:solidFill>
                  <a:schemeClr val="tx1"/>
                </a:solidFill>
              </a:rPr>
              <a:t>import matplotlib.pyplot as plt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커맨드뷰에서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%matplotlib inline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팝업 창 활용하여 차트 시연</a:t>
            </a:r>
          </a:p>
          <a:p>
            <a:r>
              <a:rPr lang="en-US" altLang="ko-KR">
                <a:solidFill>
                  <a:schemeClr val="tx1"/>
                </a:solidFill>
              </a:rPr>
              <a:t>x=list(range(1,11,1))</a:t>
            </a:r>
          </a:p>
          <a:p>
            <a:r>
              <a:rPr lang="en-US" altLang="ko-KR">
                <a:solidFill>
                  <a:schemeClr val="tx1"/>
                </a:solidFill>
              </a:rPr>
              <a:t>y = [i**2 for i in x]</a:t>
            </a:r>
          </a:p>
          <a:p>
            <a:r>
              <a:rPr lang="en-US" altLang="ko-KR">
                <a:solidFill>
                  <a:schemeClr val="tx1"/>
                </a:solidFill>
              </a:rPr>
              <a:t>y2 = [i**2.2 for i in x]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차트 꾸미기</a:t>
            </a:r>
            <a:r>
              <a:rPr lang="en-US" altLang="ko-KR">
                <a:solidFill>
                  <a:srgbClr val="00B050"/>
                </a:solidFill>
              </a:rPr>
              <a:t>, legend</a:t>
            </a:r>
          </a:p>
          <a:p>
            <a:r>
              <a:rPr lang="en-US" altLang="ko-KR">
                <a:solidFill>
                  <a:schemeClr val="tx1"/>
                </a:solidFill>
              </a:rPr>
              <a:t>plt.plot(x,y,"go--", label="first")</a:t>
            </a:r>
          </a:p>
          <a:p>
            <a:r>
              <a:rPr lang="en-US" altLang="ko-KR">
                <a:solidFill>
                  <a:schemeClr val="tx1"/>
                </a:solidFill>
              </a:rPr>
              <a:t>plt.plot(x,y2,"bo--", label="second")</a:t>
            </a:r>
          </a:p>
          <a:p>
            <a:r>
              <a:rPr lang="en-US" altLang="ko-KR">
                <a:solidFill>
                  <a:schemeClr val="tx1"/>
                </a:solidFill>
              </a:rPr>
              <a:t>plt.legend(loc=0)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rgbClr val="109BDA"/>
                </a:solidFill>
              </a:rPr>
              <a:t># </a:t>
            </a:r>
            <a:r>
              <a:rPr lang="ko-KR" altLang="en-US">
                <a:solidFill>
                  <a:srgbClr val="109BDA"/>
                </a:solidFill>
              </a:rPr>
              <a:t>화살표 시작지점</a:t>
            </a:r>
          </a:p>
          <a:p>
            <a:r>
              <a:rPr lang="en-US" altLang="ko-KR">
                <a:solidFill>
                  <a:srgbClr val="109BDA"/>
                </a:solidFill>
              </a:rPr>
              <a:t>plt.annotate('point',xy=(2,3), xytext=(4,4),arrowprops=dict(color="blue", width=2))</a:t>
            </a:r>
            <a:endParaRPr lang="en-US" altLang="ko-KR" dirty="0">
              <a:solidFill>
                <a:srgbClr val="109BD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C12D7-7EDA-40D9-B790-83C6FD8CB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858281"/>
            <a:ext cx="4146731" cy="27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5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73639</TotalTime>
  <Words>2754</Words>
  <Application>Microsoft Office PowerPoint</Application>
  <PresentationFormat>화면 슬라이드 쇼(16:9)</PresentationFormat>
  <Paragraphs>625</Paragraphs>
  <Slides>48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62" baseType="lpstr">
      <vt:lpstr>돋움</vt:lpstr>
      <vt:lpstr>굴림</vt:lpstr>
      <vt:lpstr>맑은 고딕</vt:lpstr>
      <vt:lpstr>HY헤드라인M</vt:lpstr>
      <vt:lpstr>Times New Roman</vt:lpstr>
      <vt:lpstr>HY견고딕</vt:lpstr>
      <vt:lpstr>Wingdings</vt:lpstr>
      <vt:lpstr>나눔스퀘어라운드 Bold</vt:lpstr>
      <vt:lpstr>나눔바른고딕</vt:lpstr>
      <vt:lpstr>나눔스퀘어라운드 ExtraBold</vt:lpstr>
      <vt:lpstr>Malgun Gothic Semilight</vt:lpstr>
      <vt:lpstr>Arial</vt:lpstr>
      <vt:lpstr>2_Samsung SDS 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데이터와의 연결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9808</cp:revision>
  <dcterms:created xsi:type="dcterms:W3CDTF">2008-04-23T04:36:31Z</dcterms:created>
  <dcterms:modified xsi:type="dcterms:W3CDTF">2019-04-16T10:01:32Z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